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8"/>
  </p:notesMasterIdLst>
  <p:handoutMasterIdLst>
    <p:handoutMasterId r:id="rId39"/>
  </p:handoutMasterIdLst>
  <p:sldIdLst>
    <p:sldId id="283" r:id="rId5"/>
    <p:sldId id="300" r:id="rId6"/>
    <p:sldId id="257" r:id="rId7"/>
    <p:sldId id="258" r:id="rId8"/>
    <p:sldId id="259" r:id="rId9"/>
    <p:sldId id="260" r:id="rId10"/>
    <p:sldId id="301"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310" r:id="rId26"/>
    <p:sldId id="298" r:id="rId27"/>
    <p:sldId id="311" r:id="rId28"/>
    <p:sldId id="312" r:id="rId29"/>
    <p:sldId id="305" r:id="rId30"/>
    <p:sldId id="306" r:id="rId31"/>
    <p:sldId id="304" r:id="rId32"/>
    <p:sldId id="303" r:id="rId33"/>
    <p:sldId id="308" r:id="rId34"/>
    <p:sldId id="299" r:id="rId35"/>
    <p:sldId id="309" r:id="rId36"/>
    <p:sldId id="27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E3D"/>
    <a:srgbClr val="3B5D8E"/>
    <a:srgbClr val="006289"/>
    <a:srgbClr val="3E6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930AA-1ACE-4BC4-B024-1D658CDF67A0}" v="32" dt="2022-12-20T21:34:20.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94" autoAdjust="0"/>
  </p:normalViewPr>
  <p:slideViewPr>
    <p:cSldViewPr>
      <p:cViewPr>
        <p:scale>
          <a:sx n="59" d="100"/>
          <a:sy n="59" d="100"/>
        </p:scale>
        <p:origin x="171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homas" userId="3fc95379-4e67-4c2f-adba-35f488a851d1" providerId="ADAL" clId="{649095BF-5CA3-4D7C-A473-3172BE7C9F80}"/>
    <pc:docChg chg="undo custSel addSld delSld modSld">
      <pc:chgData name="Nancy Thomas" userId="3fc95379-4e67-4c2f-adba-35f488a851d1" providerId="ADAL" clId="{649095BF-5CA3-4D7C-A473-3172BE7C9F80}" dt="2022-12-06T04:15:06.527" v="886" actId="20577"/>
      <pc:docMkLst>
        <pc:docMk/>
      </pc:docMkLst>
      <pc:sldChg chg="modSp add del modTransition">
        <pc:chgData name="Nancy Thomas" userId="3fc95379-4e67-4c2f-adba-35f488a851d1" providerId="ADAL" clId="{649095BF-5CA3-4D7C-A473-3172BE7C9F80}" dt="2022-12-06T02:59:39.371" v="97" actId="2696"/>
        <pc:sldMkLst>
          <pc:docMk/>
          <pc:sldMk cId="772932249" sldId="256"/>
        </pc:sldMkLst>
        <pc:spChg chg="mod">
          <ac:chgData name="Nancy Thomas" userId="3fc95379-4e67-4c2f-adba-35f488a851d1" providerId="ADAL" clId="{649095BF-5CA3-4D7C-A473-3172BE7C9F80}" dt="2022-12-06T02:47:08.371" v="0"/>
          <ac:spMkLst>
            <pc:docMk/>
            <pc:sldMk cId="772932249" sldId="256"/>
            <ac:spMk id="4" creationId="{D9737368-E29F-1DCA-64FA-24A7D997ED91}"/>
          </ac:spMkLst>
        </pc:spChg>
        <pc:spChg chg="mod">
          <ac:chgData name="Nancy Thomas" userId="3fc95379-4e67-4c2f-adba-35f488a851d1" providerId="ADAL" clId="{649095BF-5CA3-4D7C-A473-3172BE7C9F80}" dt="2022-12-06T02:47:08.371" v="0"/>
          <ac:spMkLst>
            <pc:docMk/>
            <pc:sldMk cId="772932249" sldId="256"/>
            <ac:spMk id="5" creationId="{902FF6D6-81DE-E0E1-A0F1-BCA56A69711B}"/>
          </ac:spMkLst>
        </pc:spChg>
      </pc:sldChg>
      <pc:sldChg chg="addSp delSp modSp add mod modTransition">
        <pc:chgData name="Nancy Thomas" userId="3fc95379-4e67-4c2f-adba-35f488a851d1" providerId="ADAL" clId="{649095BF-5CA3-4D7C-A473-3172BE7C9F80}" dt="2022-12-06T03:09:46.323" v="163" actId="1036"/>
        <pc:sldMkLst>
          <pc:docMk/>
          <pc:sldMk cId="2548037999" sldId="257"/>
        </pc:sldMkLst>
        <pc:spChg chg="mod">
          <ac:chgData name="Nancy Thomas" userId="3fc95379-4e67-4c2f-adba-35f488a851d1" providerId="ADAL" clId="{649095BF-5CA3-4D7C-A473-3172BE7C9F80}" dt="2022-12-06T03:09:46.323" v="163" actId="1036"/>
          <ac:spMkLst>
            <pc:docMk/>
            <pc:sldMk cId="2548037999" sldId="257"/>
            <ac:spMk id="2" creationId="{2B099D2B-ED29-542C-F18A-5A2D3CC4FFBF}"/>
          </ac:spMkLst>
        </pc:spChg>
        <pc:spChg chg="mod">
          <ac:chgData name="Nancy Thomas" userId="3fc95379-4e67-4c2f-adba-35f488a851d1" providerId="ADAL" clId="{649095BF-5CA3-4D7C-A473-3172BE7C9F80}" dt="2022-12-06T03:09:14.996" v="157" actId="1035"/>
          <ac:spMkLst>
            <pc:docMk/>
            <pc:sldMk cId="2548037999" sldId="257"/>
            <ac:spMk id="3" creationId="{CC3D7C52-5B65-343B-0811-60283B6F5818}"/>
          </ac:spMkLst>
        </pc:spChg>
        <pc:spChg chg="del mod">
          <ac:chgData name="Nancy Thomas" userId="3fc95379-4e67-4c2f-adba-35f488a851d1" providerId="ADAL" clId="{649095BF-5CA3-4D7C-A473-3172BE7C9F80}" dt="2022-12-06T03:06:02.811" v="116" actId="478"/>
          <ac:spMkLst>
            <pc:docMk/>
            <pc:sldMk cId="2548037999" sldId="257"/>
            <ac:spMk id="4" creationId="{D5D43488-347A-B0E4-EC65-459D1C760EA4}"/>
          </ac:spMkLst>
        </pc:spChg>
        <pc:spChg chg="del mod">
          <ac:chgData name="Nancy Thomas" userId="3fc95379-4e67-4c2f-adba-35f488a851d1" providerId="ADAL" clId="{649095BF-5CA3-4D7C-A473-3172BE7C9F80}" dt="2022-12-06T03:08:00.659" v="136" actId="478"/>
          <ac:spMkLst>
            <pc:docMk/>
            <pc:sldMk cId="2548037999" sldId="257"/>
            <ac:spMk id="6" creationId="{3F61545F-7C15-25DD-B427-79B9D33B771B}"/>
          </ac:spMkLst>
        </pc:spChg>
        <pc:spChg chg="add del mod">
          <ac:chgData name="Nancy Thomas" userId="3fc95379-4e67-4c2f-adba-35f488a851d1" providerId="ADAL" clId="{649095BF-5CA3-4D7C-A473-3172BE7C9F80}" dt="2022-12-06T03:06:02.811" v="118"/>
          <ac:spMkLst>
            <pc:docMk/>
            <pc:sldMk cId="2548037999" sldId="257"/>
            <ac:spMk id="7" creationId="{33847300-C844-1BA6-25E1-D414D83B6043}"/>
          </ac:spMkLst>
        </pc:spChg>
        <pc:picChg chg="del">
          <ac:chgData name="Nancy Thomas" userId="3fc95379-4e67-4c2f-adba-35f488a851d1" providerId="ADAL" clId="{649095BF-5CA3-4D7C-A473-3172BE7C9F80}" dt="2022-12-06T03:00:36.415" v="99" actId="478"/>
          <ac:picMkLst>
            <pc:docMk/>
            <pc:sldMk cId="2548037999" sldId="257"/>
            <ac:picMk id="5" creationId="{1FDE77BB-7B06-807B-878C-FD0150520DBA}"/>
          </ac:picMkLst>
        </pc:picChg>
      </pc:sldChg>
      <pc:sldChg chg="delSp modSp add mod modTransition">
        <pc:chgData name="Nancy Thomas" userId="3fc95379-4e67-4c2f-adba-35f488a851d1" providerId="ADAL" clId="{649095BF-5CA3-4D7C-A473-3172BE7C9F80}" dt="2022-12-06T03:15:04.726" v="205" actId="1036"/>
        <pc:sldMkLst>
          <pc:docMk/>
          <pc:sldMk cId="279711197" sldId="258"/>
        </pc:sldMkLst>
        <pc:spChg chg="mod">
          <ac:chgData name="Nancy Thomas" userId="3fc95379-4e67-4c2f-adba-35f488a851d1" providerId="ADAL" clId="{649095BF-5CA3-4D7C-A473-3172BE7C9F80}" dt="2022-12-06T03:11:42.819" v="175" actId="121"/>
          <ac:spMkLst>
            <pc:docMk/>
            <pc:sldMk cId="279711197" sldId="258"/>
            <ac:spMk id="2" creationId="{FF51C20B-E60E-C827-4F7E-3D88633877AA}"/>
          </ac:spMkLst>
        </pc:spChg>
        <pc:spChg chg="mod">
          <ac:chgData name="Nancy Thomas" userId="3fc95379-4e67-4c2f-adba-35f488a851d1" providerId="ADAL" clId="{649095BF-5CA3-4D7C-A473-3172BE7C9F80}" dt="2022-12-06T03:15:04.726" v="205" actId="1036"/>
          <ac:spMkLst>
            <pc:docMk/>
            <pc:sldMk cId="279711197" sldId="258"/>
            <ac:spMk id="3" creationId="{20048193-05A6-3D96-9D32-978782EDB8DB}"/>
          </ac:spMkLst>
        </pc:spChg>
        <pc:spChg chg="del mod">
          <ac:chgData name="Nancy Thomas" userId="3fc95379-4e67-4c2f-adba-35f488a851d1" providerId="ADAL" clId="{649095BF-5CA3-4D7C-A473-3172BE7C9F80}" dt="2022-12-06T03:06:24.294" v="119" actId="478"/>
          <ac:spMkLst>
            <pc:docMk/>
            <pc:sldMk cId="279711197" sldId="258"/>
            <ac:spMk id="4" creationId="{4E8BD1CF-FB74-A2F8-CF19-528BD2BD5BDC}"/>
          </ac:spMkLst>
        </pc:spChg>
        <pc:spChg chg="del mod">
          <ac:chgData name="Nancy Thomas" userId="3fc95379-4e67-4c2f-adba-35f488a851d1" providerId="ADAL" clId="{649095BF-5CA3-4D7C-A473-3172BE7C9F80}" dt="2022-12-06T03:10:06.180" v="165" actId="478"/>
          <ac:spMkLst>
            <pc:docMk/>
            <pc:sldMk cId="279711197" sldId="258"/>
            <ac:spMk id="5" creationId="{17936A0F-C0AB-F733-77EE-D1748609A6B4}"/>
          </ac:spMkLst>
        </pc:spChg>
        <pc:picChg chg="del">
          <ac:chgData name="Nancy Thomas" userId="3fc95379-4e67-4c2f-adba-35f488a851d1" providerId="ADAL" clId="{649095BF-5CA3-4D7C-A473-3172BE7C9F80}" dt="2022-12-06T03:10:03.586" v="164" actId="478"/>
          <ac:picMkLst>
            <pc:docMk/>
            <pc:sldMk cId="279711197" sldId="258"/>
            <ac:picMk id="7" creationId="{2DAAC0DB-400B-62F6-7AE6-DB8F8FE467D2}"/>
          </ac:picMkLst>
        </pc:picChg>
      </pc:sldChg>
      <pc:sldChg chg="delSp modSp add mod modTransition">
        <pc:chgData name="Nancy Thomas" userId="3fc95379-4e67-4c2f-adba-35f488a851d1" providerId="ADAL" clId="{649095BF-5CA3-4D7C-A473-3172BE7C9F80}" dt="2022-12-06T03:13:37.994" v="197" actId="2710"/>
        <pc:sldMkLst>
          <pc:docMk/>
          <pc:sldMk cId="1073327414" sldId="259"/>
        </pc:sldMkLst>
        <pc:spChg chg="mod">
          <ac:chgData name="Nancy Thomas" userId="3fc95379-4e67-4c2f-adba-35f488a851d1" providerId="ADAL" clId="{649095BF-5CA3-4D7C-A473-3172BE7C9F80}" dt="2022-12-06T03:12:37.489" v="181" actId="121"/>
          <ac:spMkLst>
            <pc:docMk/>
            <pc:sldMk cId="1073327414" sldId="259"/>
            <ac:spMk id="2" creationId="{3A9A349C-9A4C-518A-3EE1-87E302F81BB4}"/>
          </ac:spMkLst>
        </pc:spChg>
        <pc:spChg chg="mod">
          <ac:chgData name="Nancy Thomas" userId="3fc95379-4e67-4c2f-adba-35f488a851d1" providerId="ADAL" clId="{649095BF-5CA3-4D7C-A473-3172BE7C9F80}" dt="2022-12-06T03:13:37.994" v="197" actId="2710"/>
          <ac:spMkLst>
            <pc:docMk/>
            <pc:sldMk cId="1073327414" sldId="259"/>
            <ac:spMk id="3" creationId="{49D48290-B601-69B8-EA4A-5985D4D6D47C}"/>
          </ac:spMkLst>
        </pc:spChg>
        <pc:spChg chg="del mod">
          <ac:chgData name="Nancy Thomas" userId="3fc95379-4e67-4c2f-adba-35f488a851d1" providerId="ADAL" clId="{649095BF-5CA3-4D7C-A473-3172BE7C9F80}" dt="2022-12-06T03:06:29.593" v="120" actId="478"/>
          <ac:spMkLst>
            <pc:docMk/>
            <pc:sldMk cId="1073327414" sldId="259"/>
            <ac:spMk id="4" creationId="{0A53B343-6F78-B388-15E4-2A66478F2863}"/>
          </ac:spMkLst>
        </pc:spChg>
        <pc:spChg chg="del mod">
          <ac:chgData name="Nancy Thomas" userId="3fc95379-4e67-4c2f-adba-35f488a851d1" providerId="ADAL" clId="{649095BF-5CA3-4D7C-A473-3172BE7C9F80}" dt="2022-12-06T03:12:24.536" v="177" actId="478"/>
          <ac:spMkLst>
            <pc:docMk/>
            <pc:sldMk cId="1073327414" sldId="259"/>
            <ac:spMk id="6" creationId="{D5B05C77-43C1-A5F8-5279-FA0A9A753414}"/>
          </ac:spMkLst>
        </pc:spChg>
        <pc:picChg chg="del">
          <ac:chgData name="Nancy Thomas" userId="3fc95379-4e67-4c2f-adba-35f488a851d1" providerId="ADAL" clId="{649095BF-5CA3-4D7C-A473-3172BE7C9F80}" dt="2022-12-06T03:12:27.539" v="178" actId="478"/>
          <ac:picMkLst>
            <pc:docMk/>
            <pc:sldMk cId="1073327414" sldId="259"/>
            <ac:picMk id="5" creationId="{77A25D5E-C661-2D18-F475-086358C5BC5A}"/>
          </ac:picMkLst>
        </pc:picChg>
      </pc:sldChg>
      <pc:sldChg chg="delSp modSp add mod modTransition">
        <pc:chgData name="Nancy Thomas" userId="3fc95379-4e67-4c2f-adba-35f488a851d1" providerId="ADAL" clId="{649095BF-5CA3-4D7C-A473-3172BE7C9F80}" dt="2022-12-06T03:15:28.761" v="207" actId="2710"/>
        <pc:sldMkLst>
          <pc:docMk/>
          <pc:sldMk cId="2960604832" sldId="260"/>
        </pc:sldMkLst>
        <pc:spChg chg="mod">
          <ac:chgData name="Nancy Thomas" userId="3fc95379-4e67-4c2f-adba-35f488a851d1" providerId="ADAL" clId="{649095BF-5CA3-4D7C-A473-3172BE7C9F80}" dt="2022-12-06T03:14:08.598" v="199" actId="121"/>
          <ac:spMkLst>
            <pc:docMk/>
            <pc:sldMk cId="2960604832" sldId="260"/>
            <ac:spMk id="2" creationId="{050C63D6-4283-0252-3691-A8EE6CCCF0D8}"/>
          </ac:spMkLst>
        </pc:spChg>
        <pc:spChg chg="mod">
          <ac:chgData name="Nancy Thomas" userId="3fc95379-4e67-4c2f-adba-35f488a851d1" providerId="ADAL" clId="{649095BF-5CA3-4D7C-A473-3172BE7C9F80}" dt="2022-12-06T03:15:28.761" v="207" actId="2710"/>
          <ac:spMkLst>
            <pc:docMk/>
            <pc:sldMk cId="2960604832" sldId="260"/>
            <ac:spMk id="3" creationId="{1D8980AE-25DA-F9B2-3396-F8283927AAE7}"/>
          </ac:spMkLst>
        </pc:spChg>
        <pc:spChg chg="del mod">
          <ac:chgData name="Nancy Thomas" userId="3fc95379-4e67-4c2f-adba-35f488a851d1" providerId="ADAL" clId="{649095BF-5CA3-4D7C-A473-3172BE7C9F80}" dt="2022-12-06T03:06:33.638" v="121" actId="478"/>
          <ac:spMkLst>
            <pc:docMk/>
            <pc:sldMk cId="2960604832" sldId="260"/>
            <ac:spMk id="4" creationId="{5CA305C1-0138-5715-1874-7BD3004F8ED0}"/>
          </ac:spMkLst>
        </pc:spChg>
        <pc:spChg chg="del mod">
          <ac:chgData name="Nancy Thomas" userId="3fc95379-4e67-4c2f-adba-35f488a851d1" providerId="ADAL" clId="{649095BF-5CA3-4D7C-A473-3172BE7C9F80}" dt="2022-12-06T03:07:52.580" v="135" actId="478"/>
          <ac:spMkLst>
            <pc:docMk/>
            <pc:sldMk cId="2960604832" sldId="260"/>
            <ac:spMk id="6" creationId="{25BAC35E-161A-84B0-EBE8-21EC9BE4B6B2}"/>
          </ac:spMkLst>
        </pc:spChg>
        <pc:picChg chg="del">
          <ac:chgData name="Nancy Thomas" userId="3fc95379-4e67-4c2f-adba-35f488a851d1" providerId="ADAL" clId="{649095BF-5CA3-4D7C-A473-3172BE7C9F80}" dt="2022-12-06T03:13:53.687" v="198" actId="478"/>
          <ac:picMkLst>
            <pc:docMk/>
            <pc:sldMk cId="2960604832" sldId="260"/>
            <ac:picMk id="5" creationId="{BE3664E5-2929-3F8B-3F32-A4AF89881A73}"/>
          </ac:picMkLst>
        </pc:picChg>
      </pc:sldChg>
      <pc:sldChg chg="modSp add del modTransition">
        <pc:chgData name="Nancy Thomas" userId="3fc95379-4e67-4c2f-adba-35f488a851d1" providerId="ADAL" clId="{649095BF-5CA3-4D7C-A473-3172BE7C9F80}" dt="2022-12-06T02:59:45.384" v="98" actId="2696"/>
        <pc:sldMkLst>
          <pc:docMk/>
          <pc:sldMk cId="2271362942" sldId="261"/>
        </pc:sldMkLst>
        <pc:spChg chg="mod">
          <ac:chgData name="Nancy Thomas" userId="3fc95379-4e67-4c2f-adba-35f488a851d1" providerId="ADAL" clId="{649095BF-5CA3-4D7C-A473-3172BE7C9F80}" dt="2022-12-06T02:47:08.371" v="0"/>
          <ac:spMkLst>
            <pc:docMk/>
            <pc:sldMk cId="2271362942" sldId="261"/>
            <ac:spMk id="3" creationId="{73F9C241-61D5-A575-C32F-225AF15A90E8}"/>
          </ac:spMkLst>
        </pc:spChg>
        <pc:spChg chg="mod">
          <ac:chgData name="Nancy Thomas" userId="3fc95379-4e67-4c2f-adba-35f488a851d1" providerId="ADAL" clId="{649095BF-5CA3-4D7C-A473-3172BE7C9F80}" dt="2022-12-06T02:47:08.371" v="0"/>
          <ac:spMkLst>
            <pc:docMk/>
            <pc:sldMk cId="2271362942" sldId="261"/>
            <ac:spMk id="5" creationId="{15D11435-6F77-2808-7BA8-65BA885B6A18}"/>
          </ac:spMkLst>
        </pc:spChg>
      </pc:sldChg>
      <pc:sldChg chg="del">
        <pc:chgData name="Nancy Thomas" userId="3fc95379-4e67-4c2f-adba-35f488a851d1" providerId="ADAL" clId="{649095BF-5CA3-4D7C-A473-3172BE7C9F80}" dt="2022-12-06T03:56:03.809" v="695" actId="2696"/>
        <pc:sldMkLst>
          <pc:docMk/>
          <pc:sldMk cId="1112984640" sldId="262"/>
        </pc:sldMkLst>
      </pc:sldChg>
      <pc:sldChg chg="modSp mod">
        <pc:chgData name="Nancy Thomas" userId="3fc95379-4e67-4c2f-adba-35f488a851d1" providerId="ADAL" clId="{649095BF-5CA3-4D7C-A473-3172BE7C9F80}" dt="2022-12-06T03:58:00.248" v="709" actId="1036"/>
        <pc:sldMkLst>
          <pc:docMk/>
          <pc:sldMk cId="1943534777" sldId="263"/>
        </pc:sldMkLst>
        <pc:spChg chg="mod">
          <ac:chgData name="Nancy Thomas" userId="3fc95379-4e67-4c2f-adba-35f488a851d1" providerId="ADAL" clId="{649095BF-5CA3-4D7C-A473-3172BE7C9F80}" dt="2022-12-06T03:58:00.248" v="709" actId="1036"/>
          <ac:spMkLst>
            <pc:docMk/>
            <pc:sldMk cId="1943534777" sldId="263"/>
            <ac:spMk id="3" creationId="{00000000-0000-0000-0000-000000000000}"/>
          </ac:spMkLst>
        </pc:spChg>
        <pc:picChg chg="mod">
          <ac:chgData name="Nancy Thomas" userId="3fc95379-4e67-4c2f-adba-35f488a851d1" providerId="ADAL" clId="{649095BF-5CA3-4D7C-A473-3172BE7C9F80}" dt="2022-12-06T03:57:52.622" v="708" actId="1035"/>
          <ac:picMkLst>
            <pc:docMk/>
            <pc:sldMk cId="1943534777" sldId="263"/>
            <ac:picMk id="9" creationId="{E71C39E2-DBC5-4E04-8480-3A1452B825AF}"/>
          </ac:picMkLst>
        </pc:picChg>
      </pc:sldChg>
      <pc:sldChg chg="delSp modSp add mod modTransition">
        <pc:chgData name="Nancy Thomas" userId="3fc95379-4e67-4c2f-adba-35f488a851d1" providerId="ADAL" clId="{649095BF-5CA3-4D7C-A473-3172BE7C9F80}" dt="2022-12-06T04:01:53.274" v="853" actId="5793"/>
        <pc:sldMkLst>
          <pc:docMk/>
          <pc:sldMk cId="2859494527" sldId="279"/>
        </pc:sldMkLst>
        <pc:spChg chg="mod">
          <ac:chgData name="Nancy Thomas" userId="3fc95379-4e67-4c2f-adba-35f488a851d1" providerId="ADAL" clId="{649095BF-5CA3-4D7C-A473-3172BE7C9F80}" dt="2022-12-06T04:01:53.274" v="853" actId="5793"/>
          <ac:spMkLst>
            <pc:docMk/>
            <pc:sldMk cId="2859494527" sldId="279"/>
            <ac:spMk id="2" creationId="{00000000-0000-0000-0000-000000000000}"/>
          </ac:spMkLst>
        </pc:spChg>
        <pc:spChg chg="mod">
          <ac:chgData name="Nancy Thomas" userId="3fc95379-4e67-4c2f-adba-35f488a851d1" providerId="ADAL" clId="{649095BF-5CA3-4D7C-A473-3172BE7C9F80}" dt="2022-12-06T03:58:31.700" v="713" actId="121"/>
          <ac:spMkLst>
            <pc:docMk/>
            <pc:sldMk cId="2859494527" sldId="279"/>
            <ac:spMk id="3" creationId="{00000000-0000-0000-0000-000000000000}"/>
          </ac:spMkLst>
        </pc:spChg>
        <pc:spChg chg="del mod">
          <ac:chgData name="Nancy Thomas" userId="3fc95379-4e67-4c2f-adba-35f488a851d1" providerId="ADAL" clId="{649095BF-5CA3-4D7C-A473-3172BE7C9F80}" dt="2022-12-06T03:58:20.028" v="711" actId="478"/>
          <ac:spMkLst>
            <pc:docMk/>
            <pc:sldMk cId="2859494527" sldId="279"/>
            <ac:spMk id="4" creationId="{43A51B5C-CE6C-03E1-64C2-A5860625C950}"/>
          </ac:spMkLst>
        </pc:spChg>
        <pc:spChg chg="del mod">
          <ac:chgData name="Nancy Thomas" userId="3fc95379-4e67-4c2f-adba-35f488a851d1" providerId="ADAL" clId="{649095BF-5CA3-4D7C-A473-3172BE7C9F80}" dt="2022-12-06T03:58:16.416" v="710" actId="478"/>
          <ac:spMkLst>
            <pc:docMk/>
            <pc:sldMk cId="2859494527" sldId="279"/>
            <ac:spMk id="6" creationId="{B3343800-2BF8-B726-7BA2-9E4B1E16C624}"/>
          </ac:spMkLst>
        </pc:spChg>
        <pc:picChg chg="del">
          <ac:chgData name="Nancy Thomas" userId="3fc95379-4e67-4c2f-adba-35f488a851d1" providerId="ADAL" clId="{649095BF-5CA3-4D7C-A473-3172BE7C9F80}" dt="2022-12-06T03:58:23.359" v="712" actId="478"/>
          <ac:picMkLst>
            <pc:docMk/>
            <pc:sldMk cId="2859494527" sldId="279"/>
            <ac:picMk id="5" creationId="{4F880390-1F85-E50D-C004-DB027972B832}"/>
          </ac:picMkLst>
        </pc:picChg>
      </pc:sldChg>
      <pc:sldChg chg="modSp mod">
        <pc:chgData name="Nancy Thomas" userId="3fc95379-4e67-4c2f-adba-35f488a851d1" providerId="ADAL" clId="{649095BF-5CA3-4D7C-A473-3172BE7C9F80}" dt="2022-12-06T04:15:06.527" v="886" actId="20577"/>
        <pc:sldMkLst>
          <pc:docMk/>
          <pc:sldMk cId="3022158936" sldId="283"/>
        </pc:sldMkLst>
        <pc:spChg chg="mod">
          <ac:chgData name="Nancy Thomas" userId="3fc95379-4e67-4c2f-adba-35f488a851d1" providerId="ADAL" clId="{649095BF-5CA3-4D7C-A473-3172BE7C9F80}" dt="2022-12-06T04:15:06.527" v="886" actId="20577"/>
          <ac:spMkLst>
            <pc:docMk/>
            <pc:sldMk cId="3022158936" sldId="283"/>
            <ac:spMk id="4" creationId="{77DAA61E-5D37-4BF1-B32B-719BE6C8BEC5}"/>
          </ac:spMkLst>
        </pc:spChg>
      </pc:sldChg>
      <pc:sldChg chg="delSp modSp add mod modTransition">
        <pc:chgData name="Nancy Thomas" userId="3fc95379-4e67-4c2f-adba-35f488a851d1" providerId="ADAL" clId="{649095BF-5CA3-4D7C-A473-3172BE7C9F80}" dt="2022-12-06T03:19:51.801" v="252" actId="478"/>
        <pc:sldMkLst>
          <pc:docMk/>
          <pc:sldMk cId="2082426580" sldId="284"/>
        </pc:sldMkLst>
        <pc:spChg chg="mod">
          <ac:chgData name="Nancy Thomas" userId="3fc95379-4e67-4c2f-adba-35f488a851d1" providerId="ADAL" clId="{649095BF-5CA3-4D7C-A473-3172BE7C9F80}" dt="2022-12-06T03:19:25.211" v="249" actId="1076"/>
          <ac:spMkLst>
            <pc:docMk/>
            <pc:sldMk cId="2082426580" sldId="284"/>
            <ac:spMk id="2" creationId="{BD72CC91-A7FC-4626-8F84-79CF0C07E6F2}"/>
          </ac:spMkLst>
        </pc:spChg>
        <pc:spChg chg="mod">
          <ac:chgData name="Nancy Thomas" userId="3fc95379-4e67-4c2f-adba-35f488a851d1" providerId="ADAL" clId="{649095BF-5CA3-4D7C-A473-3172BE7C9F80}" dt="2022-12-06T03:19:28.427" v="250" actId="121"/>
          <ac:spMkLst>
            <pc:docMk/>
            <pc:sldMk cId="2082426580" sldId="284"/>
            <ac:spMk id="3" creationId="{68B0077B-CF8E-4060-9328-0B8012A49A23}"/>
          </ac:spMkLst>
        </pc:spChg>
        <pc:spChg chg="del mod">
          <ac:chgData name="Nancy Thomas" userId="3fc95379-4e67-4c2f-adba-35f488a851d1" providerId="ADAL" clId="{649095BF-5CA3-4D7C-A473-3172BE7C9F80}" dt="2022-12-06T03:19:46.886" v="251" actId="478"/>
          <ac:spMkLst>
            <pc:docMk/>
            <pc:sldMk cId="2082426580" sldId="284"/>
            <ac:spMk id="4" creationId="{E1F36F0F-96E2-C7EE-1973-A533363A1116}"/>
          </ac:spMkLst>
        </pc:spChg>
        <pc:spChg chg="del mod">
          <ac:chgData name="Nancy Thomas" userId="3fc95379-4e67-4c2f-adba-35f488a851d1" providerId="ADAL" clId="{649095BF-5CA3-4D7C-A473-3172BE7C9F80}" dt="2022-12-06T03:19:51.801" v="252" actId="478"/>
          <ac:spMkLst>
            <pc:docMk/>
            <pc:sldMk cId="2082426580" sldId="284"/>
            <ac:spMk id="6" creationId="{A0A43738-89FB-9208-BF6D-AA989EF6F46B}"/>
          </ac:spMkLst>
        </pc:spChg>
        <pc:picChg chg="del">
          <ac:chgData name="Nancy Thomas" userId="3fc95379-4e67-4c2f-adba-35f488a851d1" providerId="ADAL" clId="{649095BF-5CA3-4D7C-A473-3172BE7C9F80}" dt="2022-12-06T03:18:08.790" v="236" actId="478"/>
          <ac:picMkLst>
            <pc:docMk/>
            <pc:sldMk cId="2082426580" sldId="284"/>
            <ac:picMk id="5" creationId="{62AF22B6-68FE-185C-BE2B-683E8E7029A7}"/>
          </ac:picMkLst>
        </pc:picChg>
      </pc:sldChg>
      <pc:sldChg chg="delSp modSp add mod modTransition">
        <pc:chgData name="Nancy Thomas" userId="3fc95379-4e67-4c2f-adba-35f488a851d1" providerId="ADAL" clId="{649095BF-5CA3-4D7C-A473-3172BE7C9F80}" dt="2022-12-06T03:20:30.080" v="257" actId="478"/>
        <pc:sldMkLst>
          <pc:docMk/>
          <pc:sldMk cId="2170791939" sldId="285"/>
        </pc:sldMkLst>
        <pc:spChg chg="mod">
          <ac:chgData name="Nancy Thomas" userId="3fc95379-4e67-4c2f-adba-35f488a851d1" providerId="ADAL" clId="{649095BF-5CA3-4D7C-A473-3172BE7C9F80}" dt="2022-12-06T03:20:05.669" v="254" actId="1076"/>
          <ac:spMkLst>
            <pc:docMk/>
            <pc:sldMk cId="2170791939" sldId="285"/>
            <ac:spMk id="2" creationId="{D4F716ED-A738-47A9-971B-7776B54B5293}"/>
          </ac:spMkLst>
        </pc:spChg>
        <pc:spChg chg="mod">
          <ac:chgData name="Nancy Thomas" userId="3fc95379-4e67-4c2f-adba-35f488a851d1" providerId="ADAL" clId="{649095BF-5CA3-4D7C-A473-3172BE7C9F80}" dt="2022-12-06T03:20:12.833" v="255" actId="121"/>
          <ac:spMkLst>
            <pc:docMk/>
            <pc:sldMk cId="2170791939" sldId="285"/>
            <ac:spMk id="3" creationId="{5D781B39-0F69-48FE-8111-DAC771F7AA54}"/>
          </ac:spMkLst>
        </pc:spChg>
        <pc:spChg chg="del mod">
          <ac:chgData name="Nancy Thomas" userId="3fc95379-4e67-4c2f-adba-35f488a851d1" providerId="ADAL" clId="{649095BF-5CA3-4D7C-A473-3172BE7C9F80}" dt="2022-12-06T03:20:27.872" v="256" actId="478"/>
          <ac:spMkLst>
            <pc:docMk/>
            <pc:sldMk cId="2170791939" sldId="285"/>
            <ac:spMk id="4" creationId="{70B374D3-A7B1-2AF7-C6DA-BD820EB2B2BC}"/>
          </ac:spMkLst>
        </pc:spChg>
        <pc:spChg chg="del mod">
          <ac:chgData name="Nancy Thomas" userId="3fc95379-4e67-4c2f-adba-35f488a851d1" providerId="ADAL" clId="{649095BF-5CA3-4D7C-A473-3172BE7C9F80}" dt="2022-12-06T03:20:30.080" v="257" actId="478"/>
          <ac:spMkLst>
            <pc:docMk/>
            <pc:sldMk cId="2170791939" sldId="285"/>
            <ac:spMk id="6" creationId="{888FC54E-DCC9-83C0-F185-BDE43934AFD0}"/>
          </ac:spMkLst>
        </pc:spChg>
        <pc:picChg chg="del">
          <ac:chgData name="Nancy Thomas" userId="3fc95379-4e67-4c2f-adba-35f488a851d1" providerId="ADAL" clId="{649095BF-5CA3-4D7C-A473-3172BE7C9F80}" dt="2022-12-06T03:19:58.608" v="253" actId="478"/>
          <ac:picMkLst>
            <pc:docMk/>
            <pc:sldMk cId="2170791939" sldId="285"/>
            <ac:picMk id="5" creationId="{6E7AACF7-2088-608A-84D2-E438442AAC59}"/>
          </ac:picMkLst>
        </pc:picChg>
      </pc:sldChg>
      <pc:sldChg chg="delSp modSp add mod modTransition">
        <pc:chgData name="Nancy Thomas" userId="3fc95379-4e67-4c2f-adba-35f488a851d1" providerId="ADAL" clId="{649095BF-5CA3-4D7C-A473-3172BE7C9F80}" dt="2022-12-06T03:23:22.526" v="308" actId="478"/>
        <pc:sldMkLst>
          <pc:docMk/>
          <pc:sldMk cId="357034546" sldId="286"/>
        </pc:sldMkLst>
        <pc:spChg chg="mod">
          <ac:chgData name="Nancy Thomas" userId="3fc95379-4e67-4c2f-adba-35f488a851d1" providerId="ADAL" clId="{649095BF-5CA3-4D7C-A473-3172BE7C9F80}" dt="2022-12-06T03:23:02.010" v="303" actId="1038"/>
          <ac:spMkLst>
            <pc:docMk/>
            <pc:sldMk cId="357034546" sldId="286"/>
            <ac:spMk id="2" creationId="{6FFF6CAF-C709-472A-B2DC-A2CDAF855F1A}"/>
          </ac:spMkLst>
        </pc:spChg>
        <pc:spChg chg="mod">
          <ac:chgData name="Nancy Thomas" userId="3fc95379-4e67-4c2f-adba-35f488a851d1" providerId="ADAL" clId="{649095BF-5CA3-4D7C-A473-3172BE7C9F80}" dt="2022-12-06T03:23:15.603" v="306" actId="1035"/>
          <ac:spMkLst>
            <pc:docMk/>
            <pc:sldMk cId="357034546" sldId="286"/>
            <ac:spMk id="3" creationId="{76BDD7A2-2746-4542-B46D-6B198C8D74EE}"/>
          </ac:spMkLst>
        </pc:spChg>
        <pc:spChg chg="del mod">
          <ac:chgData name="Nancy Thomas" userId="3fc95379-4e67-4c2f-adba-35f488a851d1" providerId="ADAL" clId="{649095BF-5CA3-4D7C-A473-3172BE7C9F80}" dt="2022-12-06T03:23:20.520" v="307" actId="478"/>
          <ac:spMkLst>
            <pc:docMk/>
            <pc:sldMk cId="357034546" sldId="286"/>
            <ac:spMk id="4" creationId="{931882A0-0A53-EEC2-0C27-AE6DCE2902DF}"/>
          </ac:spMkLst>
        </pc:spChg>
        <pc:spChg chg="del mod">
          <ac:chgData name="Nancy Thomas" userId="3fc95379-4e67-4c2f-adba-35f488a851d1" providerId="ADAL" clId="{649095BF-5CA3-4D7C-A473-3172BE7C9F80}" dt="2022-12-06T03:23:22.526" v="308" actId="478"/>
          <ac:spMkLst>
            <pc:docMk/>
            <pc:sldMk cId="357034546" sldId="286"/>
            <ac:spMk id="6" creationId="{F213D6D8-45B8-61EC-DD05-6E01E8309208}"/>
          </ac:spMkLst>
        </pc:spChg>
        <pc:picChg chg="del">
          <ac:chgData name="Nancy Thomas" userId="3fc95379-4e67-4c2f-adba-35f488a851d1" providerId="ADAL" clId="{649095BF-5CA3-4D7C-A473-3172BE7C9F80}" dt="2022-12-06T03:20:33.869" v="258" actId="478"/>
          <ac:picMkLst>
            <pc:docMk/>
            <pc:sldMk cId="357034546" sldId="286"/>
            <ac:picMk id="5" creationId="{13BCC722-B299-E655-2966-6966F53FC2B4}"/>
          </ac:picMkLst>
        </pc:picChg>
      </pc:sldChg>
      <pc:sldChg chg="delSp modSp add mod modTransition">
        <pc:chgData name="Nancy Thomas" userId="3fc95379-4e67-4c2f-adba-35f488a851d1" providerId="ADAL" clId="{649095BF-5CA3-4D7C-A473-3172BE7C9F80}" dt="2022-12-06T03:23:50.069" v="313" actId="478"/>
        <pc:sldMkLst>
          <pc:docMk/>
          <pc:sldMk cId="2915506446" sldId="287"/>
        </pc:sldMkLst>
        <pc:spChg chg="mod">
          <ac:chgData name="Nancy Thomas" userId="3fc95379-4e67-4c2f-adba-35f488a851d1" providerId="ADAL" clId="{649095BF-5CA3-4D7C-A473-3172BE7C9F80}" dt="2022-12-06T03:23:41.775" v="310" actId="1076"/>
          <ac:spMkLst>
            <pc:docMk/>
            <pc:sldMk cId="2915506446" sldId="287"/>
            <ac:spMk id="2" creationId="{0DEA9E43-F0CC-4EC7-96BD-864BE1D2A2C8}"/>
          </ac:spMkLst>
        </pc:spChg>
        <pc:spChg chg="mod">
          <ac:chgData name="Nancy Thomas" userId="3fc95379-4e67-4c2f-adba-35f488a851d1" providerId="ADAL" clId="{649095BF-5CA3-4D7C-A473-3172BE7C9F80}" dt="2022-12-06T03:23:44.853" v="311" actId="121"/>
          <ac:spMkLst>
            <pc:docMk/>
            <pc:sldMk cId="2915506446" sldId="287"/>
            <ac:spMk id="3" creationId="{A73DBC35-2125-4E66-BCF1-36612590066D}"/>
          </ac:spMkLst>
        </pc:spChg>
        <pc:spChg chg="del mod">
          <ac:chgData name="Nancy Thomas" userId="3fc95379-4e67-4c2f-adba-35f488a851d1" providerId="ADAL" clId="{649095BF-5CA3-4D7C-A473-3172BE7C9F80}" dt="2022-12-06T03:23:48.334" v="312" actId="478"/>
          <ac:spMkLst>
            <pc:docMk/>
            <pc:sldMk cId="2915506446" sldId="287"/>
            <ac:spMk id="4" creationId="{91A2D730-1331-1F41-06AB-6C0D39BEACDF}"/>
          </ac:spMkLst>
        </pc:spChg>
        <pc:spChg chg="del mod">
          <ac:chgData name="Nancy Thomas" userId="3fc95379-4e67-4c2f-adba-35f488a851d1" providerId="ADAL" clId="{649095BF-5CA3-4D7C-A473-3172BE7C9F80}" dt="2022-12-06T03:23:50.069" v="313" actId="478"/>
          <ac:spMkLst>
            <pc:docMk/>
            <pc:sldMk cId="2915506446" sldId="287"/>
            <ac:spMk id="6" creationId="{53A457E3-F97E-1B82-6969-0CCAAF137389}"/>
          </ac:spMkLst>
        </pc:spChg>
        <pc:picChg chg="del">
          <ac:chgData name="Nancy Thomas" userId="3fc95379-4e67-4c2f-adba-35f488a851d1" providerId="ADAL" clId="{649095BF-5CA3-4D7C-A473-3172BE7C9F80}" dt="2022-12-06T03:23:34.411" v="309" actId="478"/>
          <ac:picMkLst>
            <pc:docMk/>
            <pc:sldMk cId="2915506446" sldId="287"/>
            <ac:picMk id="5" creationId="{951D5E89-A4B4-020B-AE10-59887154B278}"/>
          </ac:picMkLst>
        </pc:picChg>
      </pc:sldChg>
      <pc:sldChg chg="delSp modSp add mod modTransition">
        <pc:chgData name="Nancy Thomas" userId="3fc95379-4e67-4c2f-adba-35f488a851d1" providerId="ADAL" clId="{649095BF-5CA3-4D7C-A473-3172BE7C9F80}" dt="2022-12-06T04:07:23.914" v="881" actId="478"/>
        <pc:sldMkLst>
          <pc:docMk/>
          <pc:sldMk cId="948108798" sldId="288"/>
        </pc:sldMkLst>
        <pc:spChg chg="mod">
          <ac:chgData name="Nancy Thomas" userId="3fc95379-4e67-4c2f-adba-35f488a851d1" providerId="ADAL" clId="{649095BF-5CA3-4D7C-A473-3172BE7C9F80}" dt="2022-12-06T03:24:20.226" v="317" actId="1076"/>
          <ac:spMkLst>
            <pc:docMk/>
            <pc:sldMk cId="948108798" sldId="288"/>
            <ac:spMk id="2" creationId="{0176367A-EB63-4DC2-AC5D-76C27D88EEED}"/>
          </ac:spMkLst>
        </pc:spChg>
        <pc:spChg chg="mod">
          <ac:chgData name="Nancy Thomas" userId="3fc95379-4e67-4c2f-adba-35f488a851d1" providerId="ADAL" clId="{649095BF-5CA3-4D7C-A473-3172BE7C9F80}" dt="2022-12-06T03:23:57.184" v="314" actId="121"/>
          <ac:spMkLst>
            <pc:docMk/>
            <pc:sldMk cId="948108798" sldId="288"/>
            <ac:spMk id="3" creationId="{1D022A94-95CC-4E09-A90E-B15EB8F76CA2}"/>
          </ac:spMkLst>
        </pc:spChg>
        <pc:spChg chg="del mod">
          <ac:chgData name="Nancy Thomas" userId="3fc95379-4e67-4c2f-adba-35f488a851d1" providerId="ADAL" clId="{649095BF-5CA3-4D7C-A473-3172BE7C9F80}" dt="2022-12-06T04:07:20.888" v="880" actId="478"/>
          <ac:spMkLst>
            <pc:docMk/>
            <pc:sldMk cId="948108798" sldId="288"/>
            <ac:spMk id="4" creationId="{D0C87195-278C-564D-4ADF-75E1D3DCF38C}"/>
          </ac:spMkLst>
        </pc:spChg>
        <pc:spChg chg="del mod">
          <ac:chgData name="Nancy Thomas" userId="3fc95379-4e67-4c2f-adba-35f488a851d1" providerId="ADAL" clId="{649095BF-5CA3-4D7C-A473-3172BE7C9F80}" dt="2022-12-06T04:07:23.914" v="881" actId="478"/>
          <ac:spMkLst>
            <pc:docMk/>
            <pc:sldMk cId="948108798" sldId="288"/>
            <ac:spMk id="6" creationId="{09A46490-A589-9C22-5115-E952D8877F60}"/>
          </ac:spMkLst>
        </pc:spChg>
        <pc:picChg chg="del">
          <ac:chgData name="Nancy Thomas" userId="3fc95379-4e67-4c2f-adba-35f488a851d1" providerId="ADAL" clId="{649095BF-5CA3-4D7C-A473-3172BE7C9F80}" dt="2022-12-06T03:23:58.727" v="315" actId="478"/>
          <ac:picMkLst>
            <pc:docMk/>
            <pc:sldMk cId="948108798" sldId="288"/>
            <ac:picMk id="5" creationId="{0193D620-3F6C-11FC-0D6B-891ACF092D8F}"/>
          </ac:picMkLst>
        </pc:picChg>
      </pc:sldChg>
      <pc:sldChg chg="delSp modSp add mod modTransition">
        <pc:chgData name="Nancy Thomas" userId="3fc95379-4e67-4c2f-adba-35f488a851d1" providerId="ADAL" clId="{649095BF-5CA3-4D7C-A473-3172BE7C9F80}" dt="2022-12-06T03:25:25.388" v="330" actId="478"/>
        <pc:sldMkLst>
          <pc:docMk/>
          <pc:sldMk cId="3817261564" sldId="289"/>
        </pc:sldMkLst>
        <pc:spChg chg="mod">
          <ac:chgData name="Nancy Thomas" userId="3fc95379-4e67-4c2f-adba-35f488a851d1" providerId="ADAL" clId="{649095BF-5CA3-4D7C-A473-3172BE7C9F80}" dt="2022-12-06T03:25:16.933" v="327" actId="1038"/>
          <ac:spMkLst>
            <pc:docMk/>
            <pc:sldMk cId="3817261564" sldId="289"/>
            <ac:spMk id="2" creationId="{581C0B3F-811A-439A-8F24-C012870168DD}"/>
          </ac:spMkLst>
        </pc:spChg>
        <pc:spChg chg="mod">
          <ac:chgData name="Nancy Thomas" userId="3fc95379-4e67-4c2f-adba-35f488a851d1" providerId="ADAL" clId="{649095BF-5CA3-4D7C-A473-3172BE7C9F80}" dt="2022-12-06T03:24:56.758" v="323" actId="121"/>
          <ac:spMkLst>
            <pc:docMk/>
            <pc:sldMk cId="3817261564" sldId="289"/>
            <ac:spMk id="3" creationId="{6CC62D75-8271-4551-9628-5C2232A689A3}"/>
          </ac:spMkLst>
        </pc:spChg>
        <pc:spChg chg="del mod">
          <ac:chgData name="Nancy Thomas" userId="3fc95379-4e67-4c2f-adba-35f488a851d1" providerId="ADAL" clId="{649095BF-5CA3-4D7C-A473-3172BE7C9F80}" dt="2022-12-06T03:25:21.212" v="328" actId="478"/>
          <ac:spMkLst>
            <pc:docMk/>
            <pc:sldMk cId="3817261564" sldId="289"/>
            <ac:spMk id="4" creationId="{B1B63C8B-EE5D-9795-5400-79D4D3210861}"/>
          </ac:spMkLst>
        </pc:spChg>
        <pc:spChg chg="del mod">
          <ac:chgData name="Nancy Thomas" userId="3fc95379-4e67-4c2f-adba-35f488a851d1" providerId="ADAL" clId="{649095BF-5CA3-4D7C-A473-3172BE7C9F80}" dt="2022-12-06T03:25:25.388" v="330" actId="478"/>
          <ac:spMkLst>
            <pc:docMk/>
            <pc:sldMk cId="3817261564" sldId="289"/>
            <ac:spMk id="6" creationId="{56EBDBE5-6FF9-E776-D182-5263E118A529}"/>
          </ac:spMkLst>
        </pc:spChg>
        <pc:picChg chg="del">
          <ac:chgData name="Nancy Thomas" userId="3fc95379-4e67-4c2f-adba-35f488a851d1" providerId="ADAL" clId="{649095BF-5CA3-4D7C-A473-3172BE7C9F80}" dt="2022-12-06T03:24:28.546" v="318" actId="478"/>
          <ac:picMkLst>
            <pc:docMk/>
            <pc:sldMk cId="3817261564" sldId="289"/>
            <ac:picMk id="5" creationId="{0CD57221-BF79-B8E5-72A6-C2E1191BA1EE}"/>
          </ac:picMkLst>
        </pc:picChg>
      </pc:sldChg>
      <pc:sldChg chg="delSp modSp add mod modTransition">
        <pc:chgData name="Nancy Thomas" userId="3fc95379-4e67-4c2f-adba-35f488a851d1" providerId="ADAL" clId="{649095BF-5CA3-4D7C-A473-3172BE7C9F80}" dt="2022-12-06T03:26:19.503" v="338" actId="478"/>
        <pc:sldMkLst>
          <pc:docMk/>
          <pc:sldMk cId="1440747790" sldId="290"/>
        </pc:sldMkLst>
        <pc:spChg chg="mod">
          <ac:chgData name="Nancy Thomas" userId="3fc95379-4e67-4c2f-adba-35f488a851d1" providerId="ADAL" clId="{649095BF-5CA3-4D7C-A473-3172BE7C9F80}" dt="2022-12-06T03:26:06.298" v="336" actId="1076"/>
          <ac:spMkLst>
            <pc:docMk/>
            <pc:sldMk cId="1440747790" sldId="290"/>
            <ac:spMk id="2" creationId="{BEF53DC4-9840-4E3F-96D0-1CE92D2B490C}"/>
          </ac:spMkLst>
        </pc:spChg>
        <pc:spChg chg="mod">
          <ac:chgData name="Nancy Thomas" userId="3fc95379-4e67-4c2f-adba-35f488a851d1" providerId="ADAL" clId="{649095BF-5CA3-4D7C-A473-3172BE7C9F80}" dt="2022-12-06T03:25:52.967" v="334" actId="313"/>
          <ac:spMkLst>
            <pc:docMk/>
            <pc:sldMk cId="1440747790" sldId="290"/>
            <ac:spMk id="3" creationId="{698BE331-E7AF-4F86-BBFC-D6C33C296AA4}"/>
          </ac:spMkLst>
        </pc:spChg>
        <pc:spChg chg="del mod">
          <ac:chgData name="Nancy Thomas" userId="3fc95379-4e67-4c2f-adba-35f488a851d1" providerId="ADAL" clId="{649095BF-5CA3-4D7C-A473-3172BE7C9F80}" dt="2022-12-06T03:26:16.124" v="337" actId="478"/>
          <ac:spMkLst>
            <pc:docMk/>
            <pc:sldMk cId="1440747790" sldId="290"/>
            <ac:spMk id="4" creationId="{D0D5B4EA-73AA-5DF9-4576-C21D54FB9DFD}"/>
          </ac:spMkLst>
        </pc:spChg>
        <pc:spChg chg="del mod">
          <ac:chgData name="Nancy Thomas" userId="3fc95379-4e67-4c2f-adba-35f488a851d1" providerId="ADAL" clId="{649095BF-5CA3-4D7C-A473-3172BE7C9F80}" dt="2022-12-06T03:26:19.503" v="338" actId="478"/>
          <ac:spMkLst>
            <pc:docMk/>
            <pc:sldMk cId="1440747790" sldId="290"/>
            <ac:spMk id="6" creationId="{8261AF01-F2B1-F8D3-79A3-3C4A5757976A}"/>
          </ac:spMkLst>
        </pc:spChg>
        <pc:picChg chg="del">
          <ac:chgData name="Nancy Thomas" userId="3fc95379-4e67-4c2f-adba-35f488a851d1" providerId="ADAL" clId="{649095BF-5CA3-4D7C-A473-3172BE7C9F80}" dt="2022-12-06T03:25:32.561" v="331" actId="478"/>
          <ac:picMkLst>
            <pc:docMk/>
            <pc:sldMk cId="1440747790" sldId="290"/>
            <ac:picMk id="5" creationId="{8D979B90-0551-F7A3-9644-34F841B80259}"/>
          </ac:picMkLst>
        </pc:picChg>
      </pc:sldChg>
      <pc:sldChg chg="delSp modSp add mod modTransition">
        <pc:chgData name="Nancy Thomas" userId="3fc95379-4e67-4c2f-adba-35f488a851d1" providerId="ADAL" clId="{649095BF-5CA3-4D7C-A473-3172BE7C9F80}" dt="2022-12-06T03:26:58.685" v="347" actId="478"/>
        <pc:sldMkLst>
          <pc:docMk/>
          <pc:sldMk cId="2057964830" sldId="291"/>
        </pc:sldMkLst>
        <pc:spChg chg="mod">
          <ac:chgData name="Nancy Thomas" userId="3fc95379-4e67-4c2f-adba-35f488a851d1" providerId="ADAL" clId="{649095BF-5CA3-4D7C-A473-3172BE7C9F80}" dt="2022-12-06T03:26:50.485" v="345" actId="1076"/>
          <ac:spMkLst>
            <pc:docMk/>
            <pc:sldMk cId="2057964830" sldId="291"/>
            <ac:spMk id="2" creationId="{C39F9C5E-B274-4D60-BA2F-25876A9E9934}"/>
          </ac:spMkLst>
        </pc:spChg>
        <pc:spChg chg="mod">
          <ac:chgData name="Nancy Thomas" userId="3fc95379-4e67-4c2f-adba-35f488a851d1" providerId="ADAL" clId="{649095BF-5CA3-4D7C-A473-3172BE7C9F80}" dt="2022-12-06T03:26:28.453" v="340" actId="121"/>
          <ac:spMkLst>
            <pc:docMk/>
            <pc:sldMk cId="2057964830" sldId="291"/>
            <ac:spMk id="3" creationId="{B69D98DA-B895-4F63-B3B1-4A29A3D10B74}"/>
          </ac:spMkLst>
        </pc:spChg>
        <pc:spChg chg="del mod">
          <ac:chgData name="Nancy Thomas" userId="3fc95379-4e67-4c2f-adba-35f488a851d1" providerId="ADAL" clId="{649095BF-5CA3-4D7C-A473-3172BE7C9F80}" dt="2022-12-06T03:26:57.147" v="346" actId="478"/>
          <ac:spMkLst>
            <pc:docMk/>
            <pc:sldMk cId="2057964830" sldId="291"/>
            <ac:spMk id="4" creationId="{23DF3849-95EA-D6E4-649E-2E150404D63D}"/>
          </ac:spMkLst>
        </pc:spChg>
        <pc:spChg chg="del mod">
          <ac:chgData name="Nancy Thomas" userId="3fc95379-4e67-4c2f-adba-35f488a851d1" providerId="ADAL" clId="{649095BF-5CA3-4D7C-A473-3172BE7C9F80}" dt="2022-12-06T03:26:58.685" v="347" actId="478"/>
          <ac:spMkLst>
            <pc:docMk/>
            <pc:sldMk cId="2057964830" sldId="291"/>
            <ac:spMk id="6" creationId="{2C596371-8DD0-7447-95AC-539AE1AAADEF}"/>
          </ac:spMkLst>
        </pc:spChg>
        <pc:picChg chg="del">
          <ac:chgData name="Nancy Thomas" userId="3fc95379-4e67-4c2f-adba-35f488a851d1" providerId="ADAL" clId="{649095BF-5CA3-4D7C-A473-3172BE7C9F80}" dt="2022-12-06T03:26:25.669" v="339" actId="478"/>
          <ac:picMkLst>
            <pc:docMk/>
            <pc:sldMk cId="2057964830" sldId="291"/>
            <ac:picMk id="5" creationId="{FD4D0B4C-31D8-D743-D088-247E632F2EB4}"/>
          </ac:picMkLst>
        </pc:picChg>
      </pc:sldChg>
      <pc:sldChg chg="delSp modSp add mod modTransition">
        <pc:chgData name="Nancy Thomas" userId="3fc95379-4e67-4c2f-adba-35f488a851d1" providerId="ADAL" clId="{649095BF-5CA3-4D7C-A473-3172BE7C9F80}" dt="2022-12-06T03:27:36.016" v="373" actId="478"/>
        <pc:sldMkLst>
          <pc:docMk/>
          <pc:sldMk cId="1905558326" sldId="292"/>
        </pc:sldMkLst>
        <pc:spChg chg="mod">
          <ac:chgData name="Nancy Thomas" userId="3fc95379-4e67-4c2f-adba-35f488a851d1" providerId="ADAL" clId="{649095BF-5CA3-4D7C-A473-3172BE7C9F80}" dt="2022-12-06T03:27:28.439" v="371" actId="27636"/>
          <ac:spMkLst>
            <pc:docMk/>
            <pc:sldMk cId="1905558326" sldId="292"/>
            <ac:spMk id="2" creationId="{FA643711-4541-4113-8AD0-E236A6D535ED}"/>
          </ac:spMkLst>
        </pc:spChg>
        <pc:spChg chg="mod">
          <ac:chgData name="Nancy Thomas" userId="3fc95379-4e67-4c2f-adba-35f488a851d1" providerId="ADAL" clId="{649095BF-5CA3-4D7C-A473-3172BE7C9F80}" dt="2022-12-06T03:27:05.100" v="348" actId="121"/>
          <ac:spMkLst>
            <pc:docMk/>
            <pc:sldMk cId="1905558326" sldId="292"/>
            <ac:spMk id="3" creationId="{8182169D-4B93-4C10-AF59-33233CB0CE65}"/>
          </ac:spMkLst>
        </pc:spChg>
        <pc:spChg chg="del mod">
          <ac:chgData name="Nancy Thomas" userId="3fc95379-4e67-4c2f-adba-35f488a851d1" providerId="ADAL" clId="{649095BF-5CA3-4D7C-A473-3172BE7C9F80}" dt="2022-12-06T03:27:34.094" v="372" actId="478"/>
          <ac:spMkLst>
            <pc:docMk/>
            <pc:sldMk cId="1905558326" sldId="292"/>
            <ac:spMk id="4" creationId="{300D7F6A-402C-6C97-69E4-2CFC809B5F9F}"/>
          </ac:spMkLst>
        </pc:spChg>
        <pc:spChg chg="del mod">
          <ac:chgData name="Nancy Thomas" userId="3fc95379-4e67-4c2f-adba-35f488a851d1" providerId="ADAL" clId="{649095BF-5CA3-4D7C-A473-3172BE7C9F80}" dt="2022-12-06T03:27:36.016" v="373" actId="478"/>
          <ac:spMkLst>
            <pc:docMk/>
            <pc:sldMk cId="1905558326" sldId="292"/>
            <ac:spMk id="6" creationId="{3BD565B2-FDEC-8924-7593-7DAB00492E1C}"/>
          </ac:spMkLst>
        </pc:spChg>
        <pc:picChg chg="del">
          <ac:chgData name="Nancy Thomas" userId="3fc95379-4e67-4c2f-adba-35f488a851d1" providerId="ADAL" clId="{649095BF-5CA3-4D7C-A473-3172BE7C9F80}" dt="2022-12-06T03:27:06.710" v="349" actId="478"/>
          <ac:picMkLst>
            <pc:docMk/>
            <pc:sldMk cId="1905558326" sldId="292"/>
            <ac:picMk id="5" creationId="{F4E7DB0C-81D7-2060-373C-5C003F474E68}"/>
          </ac:picMkLst>
        </pc:picChg>
      </pc:sldChg>
      <pc:sldChg chg="delSp modSp add mod modTransition">
        <pc:chgData name="Nancy Thomas" userId="3fc95379-4e67-4c2f-adba-35f488a851d1" providerId="ADAL" clId="{649095BF-5CA3-4D7C-A473-3172BE7C9F80}" dt="2022-12-06T04:06:39.195" v="879" actId="207"/>
        <pc:sldMkLst>
          <pc:docMk/>
          <pc:sldMk cId="3170153719" sldId="293"/>
        </pc:sldMkLst>
        <pc:spChg chg="mod">
          <ac:chgData name="Nancy Thomas" userId="3fc95379-4e67-4c2f-adba-35f488a851d1" providerId="ADAL" clId="{649095BF-5CA3-4D7C-A473-3172BE7C9F80}" dt="2022-12-06T04:06:39.195" v="879" actId="207"/>
          <ac:spMkLst>
            <pc:docMk/>
            <pc:sldMk cId="3170153719" sldId="293"/>
            <ac:spMk id="2" creationId="{FCCD6DF4-899B-4F3B-8073-34AB62FD6191}"/>
          </ac:spMkLst>
        </pc:spChg>
        <pc:spChg chg="mod">
          <ac:chgData name="Nancy Thomas" userId="3fc95379-4e67-4c2f-adba-35f488a851d1" providerId="ADAL" clId="{649095BF-5CA3-4D7C-A473-3172BE7C9F80}" dt="2022-12-06T03:27:43.698" v="375" actId="121"/>
          <ac:spMkLst>
            <pc:docMk/>
            <pc:sldMk cId="3170153719" sldId="293"/>
            <ac:spMk id="3" creationId="{E6A74F69-A9B9-4735-A4FF-6D3829A0CE9B}"/>
          </ac:spMkLst>
        </pc:spChg>
        <pc:spChg chg="del mod">
          <ac:chgData name="Nancy Thomas" userId="3fc95379-4e67-4c2f-adba-35f488a851d1" providerId="ADAL" clId="{649095BF-5CA3-4D7C-A473-3172BE7C9F80}" dt="2022-12-06T03:27:47.265" v="376" actId="478"/>
          <ac:spMkLst>
            <pc:docMk/>
            <pc:sldMk cId="3170153719" sldId="293"/>
            <ac:spMk id="4" creationId="{77AC2F98-24B2-357E-6E2D-C6D8C2C88513}"/>
          </ac:spMkLst>
        </pc:spChg>
        <pc:spChg chg="del mod">
          <ac:chgData name="Nancy Thomas" userId="3fc95379-4e67-4c2f-adba-35f488a851d1" providerId="ADAL" clId="{649095BF-5CA3-4D7C-A473-3172BE7C9F80}" dt="2022-12-06T03:27:50.574" v="377" actId="478"/>
          <ac:spMkLst>
            <pc:docMk/>
            <pc:sldMk cId="3170153719" sldId="293"/>
            <ac:spMk id="7" creationId="{97E3471C-624F-69A6-D0FA-7716486834D4}"/>
          </ac:spMkLst>
        </pc:spChg>
        <pc:picChg chg="del">
          <ac:chgData name="Nancy Thomas" userId="3fc95379-4e67-4c2f-adba-35f488a851d1" providerId="ADAL" clId="{649095BF-5CA3-4D7C-A473-3172BE7C9F80}" dt="2022-12-06T03:27:40.930" v="374" actId="478"/>
          <ac:picMkLst>
            <pc:docMk/>
            <pc:sldMk cId="3170153719" sldId="293"/>
            <ac:picMk id="6" creationId="{C7641C48-9830-1678-FD72-7C8AC0C90CD5}"/>
          </ac:picMkLst>
        </pc:picChg>
      </pc:sldChg>
      <pc:sldChg chg="delSp modSp add mod modTransition">
        <pc:chgData name="Nancy Thomas" userId="3fc95379-4e67-4c2f-adba-35f488a851d1" providerId="ADAL" clId="{649095BF-5CA3-4D7C-A473-3172BE7C9F80}" dt="2022-12-06T03:28:36.116" v="388" actId="478"/>
        <pc:sldMkLst>
          <pc:docMk/>
          <pc:sldMk cId="1789496211" sldId="294"/>
        </pc:sldMkLst>
        <pc:spChg chg="mod">
          <ac:chgData name="Nancy Thomas" userId="3fc95379-4e67-4c2f-adba-35f488a851d1" providerId="ADAL" clId="{649095BF-5CA3-4D7C-A473-3172BE7C9F80}" dt="2022-12-06T03:28:20.448" v="386" actId="33524"/>
          <ac:spMkLst>
            <pc:docMk/>
            <pc:sldMk cId="1789496211" sldId="294"/>
            <ac:spMk id="2" creationId="{CD7C10C9-D827-41E5-A41C-56D210FF70C9}"/>
          </ac:spMkLst>
        </pc:spChg>
        <pc:spChg chg="mod">
          <ac:chgData name="Nancy Thomas" userId="3fc95379-4e67-4c2f-adba-35f488a851d1" providerId="ADAL" clId="{649095BF-5CA3-4D7C-A473-3172BE7C9F80}" dt="2022-12-06T03:27:57.328" v="378" actId="121"/>
          <ac:spMkLst>
            <pc:docMk/>
            <pc:sldMk cId="1789496211" sldId="294"/>
            <ac:spMk id="3" creationId="{393AE51A-74AE-47BB-B3EB-D5E91610A88A}"/>
          </ac:spMkLst>
        </pc:spChg>
        <pc:spChg chg="del mod">
          <ac:chgData name="Nancy Thomas" userId="3fc95379-4e67-4c2f-adba-35f488a851d1" providerId="ADAL" clId="{649095BF-5CA3-4D7C-A473-3172BE7C9F80}" dt="2022-12-06T03:28:33.677" v="387" actId="478"/>
          <ac:spMkLst>
            <pc:docMk/>
            <pc:sldMk cId="1789496211" sldId="294"/>
            <ac:spMk id="4" creationId="{E4A35791-0E8C-EAB3-651A-654BED9CDEEF}"/>
          </ac:spMkLst>
        </pc:spChg>
        <pc:spChg chg="del mod">
          <ac:chgData name="Nancy Thomas" userId="3fc95379-4e67-4c2f-adba-35f488a851d1" providerId="ADAL" clId="{649095BF-5CA3-4D7C-A473-3172BE7C9F80}" dt="2022-12-06T03:28:36.116" v="388" actId="478"/>
          <ac:spMkLst>
            <pc:docMk/>
            <pc:sldMk cId="1789496211" sldId="294"/>
            <ac:spMk id="6" creationId="{14562B6F-8595-E770-E6E7-072D7F82A5B9}"/>
          </ac:spMkLst>
        </pc:spChg>
        <pc:picChg chg="del">
          <ac:chgData name="Nancy Thomas" userId="3fc95379-4e67-4c2f-adba-35f488a851d1" providerId="ADAL" clId="{649095BF-5CA3-4D7C-A473-3172BE7C9F80}" dt="2022-12-06T03:27:58.571" v="379" actId="478"/>
          <ac:picMkLst>
            <pc:docMk/>
            <pc:sldMk cId="1789496211" sldId="294"/>
            <ac:picMk id="5" creationId="{0B3252D0-2B77-C793-4E87-854DF4C98673}"/>
          </ac:picMkLst>
        </pc:picChg>
      </pc:sldChg>
      <pc:sldChg chg="delSp modSp add mod modTransition">
        <pc:chgData name="Nancy Thomas" userId="3fc95379-4e67-4c2f-adba-35f488a851d1" providerId="ADAL" clId="{649095BF-5CA3-4D7C-A473-3172BE7C9F80}" dt="2022-12-06T03:28:56.548" v="393" actId="478"/>
        <pc:sldMkLst>
          <pc:docMk/>
          <pc:sldMk cId="1848738950" sldId="295"/>
        </pc:sldMkLst>
        <pc:spChg chg="mod">
          <ac:chgData name="Nancy Thomas" userId="3fc95379-4e67-4c2f-adba-35f488a851d1" providerId="ADAL" clId="{649095BF-5CA3-4D7C-A473-3172BE7C9F80}" dt="2022-12-06T03:28:49.175" v="392" actId="121"/>
          <ac:spMkLst>
            <pc:docMk/>
            <pc:sldMk cId="1848738950" sldId="295"/>
            <ac:spMk id="3" creationId="{1BBB397C-D066-4FEF-B91B-2B448E40BCD8}"/>
          </ac:spMkLst>
        </pc:spChg>
        <pc:spChg chg="del mod">
          <ac:chgData name="Nancy Thomas" userId="3fc95379-4e67-4c2f-adba-35f488a851d1" providerId="ADAL" clId="{649095BF-5CA3-4D7C-A473-3172BE7C9F80}" dt="2022-12-06T03:28:41.560" v="389" actId="478"/>
          <ac:spMkLst>
            <pc:docMk/>
            <pc:sldMk cId="1848738950" sldId="295"/>
            <ac:spMk id="4" creationId="{0821B5E9-64C1-A1D7-D1D1-2A6BB41C3791}"/>
          </ac:spMkLst>
        </pc:spChg>
        <pc:spChg chg="del mod">
          <ac:chgData name="Nancy Thomas" userId="3fc95379-4e67-4c2f-adba-35f488a851d1" providerId="ADAL" clId="{649095BF-5CA3-4D7C-A473-3172BE7C9F80}" dt="2022-12-06T03:28:56.548" v="393" actId="478"/>
          <ac:spMkLst>
            <pc:docMk/>
            <pc:sldMk cId="1848738950" sldId="295"/>
            <ac:spMk id="6" creationId="{FAD51E15-CE2B-F57E-C953-313041B6F6EA}"/>
          </ac:spMkLst>
        </pc:spChg>
        <pc:picChg chg="del">
          <ac:chgData name="Nancy Thomas" userId="3fc95379-4e67-4c2f-adba-35f488a851d1" providerId="ADAL" clId="{649095BF-5CA3-4D7C-A473-3172BE7C9F80}" dt="2022-12-06T03:28:45.055" v="391" actId="478"/>
          <ac:picMkLst>
            <pc:docMk/>
            <pc:sldMk cId="1848738950" sldId="295"/>
            <ac:picMk id="5" creationId="{719895C4-9BA4-71DB-E627-5FD7CB83C9AA}"/>
          </ac:picMkLst>
        </pc:picChg>
      </pc:sldChg>
      <pc:sldChg chg="delSp modSp add mod modTransition">
        <pc:chgData name="Nancy Thomas" userId="3fc95379-4e67-4c2f-adba-35f488a851d1" providerId="ADAL" clId="{649095BF-5CA3-4D7C-A473-3172BE7C9F80}" dt="2022-12-06T03:29:19.899" v="398" actId="121"/>
        <pc:sldMkLst>
          <pc:docMk/>
          <pc:sldMk cId="1895189085" sldId="296"/>
        </pc:sldMkLst>
        <pc:spChg chg="mod">
          <ac:chgData name="Nancy Thomas" userId="3fc95379-4e67-4c2f-adba-35f488a851d1" providerId="ADAL" clId="{649095BF-5CA3-4D7C-A473-3172BE7C9F80}" dt="2022-12-06T03:29:19.899" v="398" actId="121"/>
          <ac:spMkLst>
            <pc:docMk/>
            <pc:sldMk cId="1895189085" sldId="296"/>
            <ac:spMk id="3" creationId="{37C5F1B8-92F9-4C13-AB65-F3E77C30B2DF}"/>
          </ac:spMkLst>
        </pc:spChg>
        <pc:spChg chg="del mod">
          <ac:chgData name="Nancy Thomas" userId="3fc95379-4e67-4c2f-adba-35f488a851d1" providerId="ADAL" clId="{649095BF-5CA3-4D7C-A473-3172BE7C9F80}" dt="2022-12-06T03:29:06.809" v="395" actId="478"/>
          <ac:spMkLst>
            <pc:docMk/>
            <pc:sldMk cId="1895189085" sldId="296"/>
            <ac:spMk id="4" creationId="{2F316AE6-3911-0C4C-C4CC-BA52A212C1C3}"/>
          </ac:spMkLst>
        </pc:spChg>
        <pc:spChg chg="del mod">
          <ac:chgData name="Nancy Thomas" userId="3fc95379-4e67-4c2f-adba-35f488a851d1" providerId="ADAL" clId="{649095BF-5CA3-4D7C-A473-3172BE7C9F80}" dt="2022-12-06T03:29:04.049" v="394" actId="478"/>
          <ac:spMkLst>
            <pc:docMk/>
            <pc:sldMk cId="1895189085" sldId="296"/>
            <ac:spMk id="6" creationId="{35445AB5-84C0-BEB8-5112-D361DDE2D09A}"/>
          </ac:spMkLst>
        </pc:spChg>
        <pc:picChg chg="del">
          <ac:chgData name="Nancy Thomas" userId="3fc95379-4e67-4c2f-adba-35f488a851d1" providerId="ADAL" clId="{649095BF-5CA3-4D7C-A473-3172BE7C9F80}" dt="2022-12-06T03:29:08.816" v="396" actId="478"/>
          <ac:picMkLst>
            <pc:docMk/>
            <pc:sldMk cId="1895189085" sldId="296"/>
            <ac:picMk id="5" creationId="{EA9848EE-808C-5825-7EF6-537F9262D0ED}"/>
          </ac:picMkLst>
        </pc:picChg>
      </pc:sldChg>
      <pc:sldChg chg="delSp modSp add mod modTransition">
        <pc:chgData name="Nancy Thomas" userId="3fc95379-4e67-4c2f-adba-35f488a851d1" providerId="ADAL" clId="{649095BF-5CA3-4D7C-A473-3172BE7C9F80}" dt="2022-12-06T04:05:38.862" v="878" actId="255"/>
        <pc:sldMkLst>
          <pc:docMk/>
          <pc:sldMk cId="267387372" sldId="297"/>
        </pc:sldMkLst>
        <pc:spChg chg="mod">
          <ac:chgData name="Nancy Thomas" userId="3fc95379-4e67-4c2f-adba-35f488a851d1" providerId="ADAL" clId="{649095BF-5CA3-4D7C-A473-3172BE7C9F80}" dt="2022-12-06T03:32:03.188" v="423" actId="1076"/>
          <ac:spMkLst>
            <pc:docMk/>
            <pc:sldMk cId="267387372" sldId="297"/>
            <ac:spMk id="2" creationId="{EF661829-2D0C-49A1-9EA3-E92AF39F4B69}"/>
          </ac:spMkLst>
        </pc:spChg>
        <pc:spChg chg="mod">
          <ac:chgData name="Nancy Thomas" userId="3fc95379-4e67-4c2f-adba-35f488a851d1" providerId="ADAL" clId="{649095BF-5CA3-4D7C-A473-3172BE7C9F80}" dt="2022-12-06T04:05:38.862" v="878" actId="255"/>
          <ac:spMkLst>
            <pc:docMk/>
            <pc:sldMk cId="267387372" sldId="297"/>
            <ac:spMk id="3" creationId="{1C28F1D2-94FC-4BCC-BEAA-E3A294EB11F3}"/>
          </ac:spMkLst>
        </pc:spChg>
        <pc:spChg chg="del mod">
          <ac:chgData name="Nancy Thomas" userId="3fc95379-4e67-4c2f-adba-35f488a851d1" providerId="ADAL" clId="{649095BF-5CA3-4D7C-A473-3172BE7C9F80}" dt="2022-12-06T03:29:33.527" v="399" actId="478"/>
          <ac:spMkLst>
            <pc:docMk/>
            <pc:sldMk cId="267387372" sldId="297"/>
            <ac:spMk id="4" creationId="{F600A785-E3D7-4CA4-43BC-7772C66DF9DB}"/>
          </ac:spMkLst>
        </pc:spChg>
        <pc:spChg chg="del mod">
          <ac:chgData name="Nancy Thomas" userId="3fc95379-4e67-4c2f-adba-35f488a851d1" providerId="ADAL" clId="{649095BF-5CA3-4D7C-A473-3172BE7C9F80}" dt="2022-12-06T03:29:36.566" v="400" actId="478"/>
          <ac:spMkLst>
            <pc:docMk/>
            <pc:sldMk cId="267387372" sldId="297"/>
            <ac:spMk id="6" creationId="{198D156F-DEE2-ADF5-621A-6150C41B14C9}"/>
          </ac:spMkLst>
        </pc:spChg>
        <pc:picChg chg="del">
          <ac:chgData name="Nancy Thomas" userId="3fc95379-4e67-4c2f-adba-35f488a851d1" providerId="ADAL" clId="{649095BF-5CA3-4D7C-A473-3172BE7C9F80}" dt="2022-12-06T03:29:39.105" v="401" actId="478"/>
          <ac:picMkLst>
            <pc:docMk/>
            <pc:sldMk cId="267387372" sldId="297"/>
            <ac:picMk id="5" creationId="{35B901D5-3259-9FAA-A786-FF2F1C26E324}"/>
          </ac:picMkLst>
        </pc:picChg>
      </pc:sldChg>
      <pc:sldChg chg="delSp modSp add mod modTransition">
        <pc:chgData name="Nancy Thomas" userId="3fc95379-4e67-4c2f-adba-35f488a851d1" providerId="ADAL" clId="{649095BF-5CA3-4D7C-A473-3172BE7C9F80}" dt="2022-12-06T04:04:50.633" v="875" actId="1076"/>
        <pc:sldMkLst>
          <pc:docMk/>
          <pc:sldMk cId="1180167761" sldId="298"/>
        </pc:sldMkLst>
        <pc:spChg chg="mod">
          <ac:chgData name="Nancy Thomas" userId="3fc95379-4e67-4c2f-adba-35f488a851d1" providerId="ADAL" clId="{649095BF-5CA3-4D7C-A473-3172BE7C9F80}" dt="2022-12-06T04:04:50.633" v="875" actId="1076"/>
          <ac:spMkLst>
            <pc:docMk/>
            <pc:sldMk cId="1180167761" sldId="298"/>
            <ac:spMk id="2" creationId="{E6332478-6CDD-428E-B964-A264FB3016F2}"/>
          </ac:spMkLst>
        </pc:spChg>
        <pc:spChg chg="mod">
          <ac:chgData name="Nancy Thomas" userId="3fc95379-4e67-4c2f-adba-35f488a851d1" providerId="ADAL" clId="{649095BF-5CA3-4D7C-A473-3172BE7C9F80}" dt="2022-12-06T04:03:03.129" v="858" actId="1037"/>
          <ac:spMkLst>
            <pc:docMk/>
            <pc:sldMk cId="1180167761" sldId="298"/>
            <ac:spMk id="3" creationId="{62C0C942-52F7-4065-80FA-564FBEF7ECF8}"/>
          </ac:spMkLst>
        </pc:spChg>
        <pc:spChg chg="del mod">
          <ac:chgData name="Nancy Thomas" userId="3fc95379-4e67-4c2f-adba-35f488a851d1" providerId="ADAL" clId="{649095BF-5CA3-4D7C-A473-3172BE7C9F80}" dt="2022-12-06T03:35:49.787" v="468" actId="478"/>
          <ac:spMkLst>
            <pc:docMk/>
            <pc:sldMk cId="1180167761" sldId="298"/>
            <ac:spMk id="4" creationId="{4F580EB3-6A91-8856-0032-5A068FA25E20}"/>
          </ac:spMkLst>
        </pc:spChg>
        <pc:spChg chg="del mod">
          <ac:chgData name="Nancy Thomas" userId="3fc95379-4e67-4c2f-adba-35f488a851d1" providerId="ADAL" clId="{649095BF-5CA3-4D7C-A473-3172BE7C9F80}" dt="2022-12-06T03:35:53.399" v="469" actId="478"/>
          <ac:spMkLst>
            <pc:docMk/>
            <pc:sldMk cId="1180167761" sldId="298"/>
            <ac:spMk id="6" creationId="{D3175FE1-8D11-80B9-F7ED-D8757E29D82D}"/>
          </ac:spMkLst>
        </pc:spChg>
        <pc:picChg chg="del">
          <ac:chgData name="Nancy Thomas" userId="3fc95379-4e67-4c2f-adba-35f488a851d1" providerId="ADAL" clId="{649095BF-5CA3-4D7C-A473-3172BE7C9F80}" dt="2022-12-06T03:33:36.885" v="446" actId="478"/>
          <ac:picMkLst>
            <pc:docMk/>
            <pc:sldMk cId="1180167761" sldId="298"/>
            <ac:picMk id="5" creationId="{120F2929-8B8F-E53B-1E38-F54F7CC85667}"/>
          </ac:picMkLst>
        </pc:picChg>
      </pc:sldChg>
      <pc:sldChg chg="delSp modSp add mod modTransition">
        <pc:chgData name="Nancy Thomas" userId="3fc95379-4e67-4c2f-adba-35f488a851d1" providerId="ADAL" clId="{649095BF-5CA3-4D7C-A473-3172BE7C9F80}" dt="2022-12-06T03:55:50.832" v="694" actId="478"/>
        <pc:sldMkLst>
          <pc:docMk/>
          <pc:sldMk cId="2216053100" sldId="299"/>
        </pc:sldMkLst>
        <pc:spChg chg="mod">
          <ac:chgData name="Nancy Thomas" userId="3fc95379-4e67-4c2f-adba-35f488a851d1" providerId="ADAL" clId="{649095BF-5CA3-4D7C-A473-3172BE7C9F80}" dt="2022-12-06T03:55:27.270" v="691" actId="27636"/>
          <ac:spMkLst>
            <pc:docMk/>
            <pc:sldMk cId="2216053100" sldId="299"/>
            <ac:spMk id="2" creationId="{47507850-96DE-4205-B3B2-B234513F2015}"/>
          </ac:spMkLst>
        </pc:spChg>
        <pc:spChg chg="mod">
          <ac:chgData name="Nancy Thomas" userId="3fc95379-4e67-4c2f-adba-35f488a851d1" providerId="ADAL" clId="{649095BF-5CA3-4D7C-A473-3172BE7C9F80}" dt="2022-12-06T03:55:37.070" v="692" actId="255"/>
          <ac:spMkLst>
            <pc:docMk/>
            <pc:sldMk cId="2216053100" sldId="299"/>
            <ac:spMk id="3" creationId="{7C2886E8-E268-4842-BFF4-8C261ED72EFF}"/>
          </ac:spMkLst>
        </pc:spChg>
        <pc:spChg chg="del mod">
          <ac:chgData name="Nancy Thomas" userId="3fc95379-4e67-4c2f-adba-35f488a851d1" providerId="ADAL" clId="{649095BF-5CA3-4D7C-A473-3172BE7C9F80}" dt="2022-12-06T03:55:47.290" v="693" actId="478"/>
          <ac:spMkLst>
            <pc:docMk/>
            <pc:sldMk cId="2216053100" sldId="299"/>
            <ac:spMk id="4" creationId="{ED877786-88B0-D0D1-77BF-E016FAC09B6D}"/>
          </ac:spMkLst>
        </pc:spChg>
        <pc:spChg chg="del mod">
          <ac:chgData name="Nancy Thomas" userId="3fc95379-4e67-4c2f-adba-35f488a851d1" providerId="ADAL" clId="{649095BF-5CA3-4D7C-A473-3172BE7C9F80}" dt="2022-12-06T03:55:50.832" v="694" actId="478"/>
          <ac:spMkLst>
            <pc:docMk/>
            <pc:sldMk cId="2216053100" sldId="299"/>
            <ac:spMk id="6" creationId="{3E6E5FAF-13C9-70AE-1313-04B4FA83C2D5}"/>
          </ac:spMkLst>
        </pc:spChg>
        <pc:picChg chg="del">
          <ac:chgData name="Nancy Thomas" userId="3fc95379-4e67-4c2f-adba-35f488a851d1" providerId="ADAL" clId="{649095BF-5CA3-4D7C-A473-3172BE7C9F80}" dt="2022-12-06T03:53:53.913" v="674" actId="478"/>
          <ac:picMkLst>
            <pc:docMk/>
            <pc:sldMk cId="2216053100" sldId="299"/>
            <ac:picMk id="5" creationId="{B8AA38C6-7669-4614-F268-83A1107D29CD}"/>
          </ac:picMkLst>
        </pc:picChg>
      </pc:sldChg>
      <pc:sldChg chg="modSp mod">
        <pc:chgData name="Nancy Thomas" userId="3fc95379-4e67-4c2f-adba-35f488a851d1" providerId="ADAL" clId="{649095BF-5CA3-4D7C-A473-3172BE7C9F80}" dt="2022-12-06T02:59:18.274" v="96" actId="1038"/>
        <pc:sldMkLst>
          <pc:docMk/>
          <pc:sldMk cId="0" sldId="300"/>
        </pc:sldMkLst>
        <pc:spChg chg="mod">
          <ac:chgData name="Nancy Thomas" userId="3fc95379-4e67-4c2f-adba-35f488a851d1" providerId="ADAL" clId="{649095BF-5CA3-4D7C-A473-3172BE7C9F80}" dt="2022-12-06T02:59:18.274" v="96" actId="1038"/>
          <ac:spMkLst>
            <pc:docMk/>
            <pc:sldMk cId="0" sldId="300"/>
            <ac:spMk id="8" creationId="{CAB1485C-C78E-4C7F-BF2F-14F6DC42A032}"/>
          </ac:spMkLst>
        </pc:spChg>
        <pc:spChg chg="mod">
          <ac:chgData name="Nancy Thomas" userId="3fc95379-4e67-4c2f-adba-35f488a851d1" providerId="ADAL" clId="{649095BF-5CA3-4D7C-A473-3172BE7C9F80}" dt="2022-12-06T02:57:39.981" v="76" actId="255"/>
          <ac:spMkLst>
            <pc:docMk/>
            <pc:sldMk cId="0" sldId="300"/>
            <ac:spMk id="9" creationId="{00000000-0000-0000-0000-000000000000}"/>
          </ac:spMkLst>
        </pc:spChg>
        <pc:spChg chg="mod">
          <ac:chgData name="Nancy Thomas" userId="3fc95379-4e67-4c2f-adba-35f488a851d1" providerId="ADAL" clId="{649095BF-5CA3-4D7C-A473-3172BE7C9F80}" dt="2022-12-06T02:58:07.181" v="83" actId="207"/>
          <ac:spMkLst>
            <pc:docMk/>
            <pc:sldMk cId="0" sldId="300"/>
            <ac:spMk id="11" creationId="{00000000-0000-0000-0000-000000000000}"/>
          </ac:spMkLst>
        </pc:spChg>
        <pc:spChg chg="mod">
          <ac:chgData name="Nancy Thomas" userId="3fc95379-4e67-4c2f-adba-35f488a851d1" providerId="ADAL" clId="{649095BF-5CA3-4D7C-A473-3172BE7C9F80}" dt="2022-12-06T02:58:49.944" v="88" actId="120"/>
          <ac:spMkLst>
            <pc:docMk/>
            <pc:sldMk cId="0" sldId="300"/>
            <ac:spMk id="16" creationId="{00000000-0000-0000-0000-000000000000}"/>
          </ac:spMkLst>
        </pc:spChg>
        <pc:picChg chg="mod">
          <ac:chgData name="Nancy Thomas" userId="3fc95379-4e67-4c2f-adba-35f488a851d1" providerId="ADAL" clId="{649095BF-5CA3-4D7C-A473-3172BE7C9F80}" dt="2022-12-06T02:59:12.574" v="94" actId="1038"/>
          <ac:picMkLst>
            <pc:docMk/>
            <pc:sldMk cId="0" sldId="300"/>
            <ac:picMk id="10" creationId="{57DABBE5-70C6-42B2-8DAD-332593945AEF}"/>
          </ac:picMkLst>
        </pc:picChg>
        <pc:picChg chg="mod">
          <ac:chgData name="Nancy Thomas" userId="3fc95379-4e67-4c2f-adba-35f488a851d1" providerId="ADAL" clId="{649095BF-5CA3-4D7C-A473-3172BE7C9F80}" dt="2022-12-06T02:58:10.513" v="84" actId="1035"/>
          <ac:picMkLst>
            <pc:docMk/>
            <pc:sldMk cId="0" sldId="300"/>
            <ac:picMk id="12" creationId="{C32E5DF9-B10A-4463-B4AE-6819F2CD00BC}"/>
          </ac:picMkLst>
        </pc:picChg>
      </pc:sldChg>
      <pc:sldChg chg="delSp modSp add mod modTransition">
        <pc:chgData name="Nancy Thomas" userId="3fc95379-4e67-4c2f-adba-35f488a851d1" providerId="ADAL" clId="{649095BF-5CA3-4D7C-A473-3172BE7C9F80}" dt="2022-12-06T03:17:43.213" v="235" actId="1036"/>
        <pc:sldMkLst>
          <pc:docMk/>
          <pc:sldMk cId="2172247362" sldId="301"/>
        </pc:sldMkLst>
        <pc:spChg chg="mod">
          <ac:chgData name="Nancy Thomas" userId="3fc95379-4e67-4c2f-adba-35f488a851d1" providerId="ADAL" clId="{649095BF-5CA3-4D7C-A473-3172BE7C9F80}" dt="2022-12-06T03:17:43.213" v="235" actId="1036"/>
          <ac:spMkLst>
            <pc:docMk/>
            <pc:sldMk cId="2172247362" sldId="301"/>
            <ac:spMk id="2" creationId="{F1B8291C-AF55-4298-BE13-7F510E9DDEA6}"/>
          </ac:spMkLst>
        </pc:spChg>
        <pc:spChg chg="mod">
          <ac:chgData name="Nancy Thomas" userId="3fc95379-4e67-4c2f-adba-35f488a851d1" providerId="ADAL" clId="{649095BF-5CA3-4D7C-A473-3172BE7C9F80}" dt="2022-12-06T03:16:05.262" v="212" actId="121"/>
          <ac:spMkLst>
            <pc:docMk/>
            <pc:sldMk cId="2172247362" sldId="301"/>
            <ac:spMk id="3" creationId="{27977D5F-8927-41AD-A94F-610E38E199FE}"/>
          </ac:spMkLst>
        </pc:spChg>
        <pc:spChg chg="del mod">
          <ac:chgData name="Nancy Thomas" userId="3fc95379-4e67-4c2f-adba-35f488a851d1" providerId="ADAL" clId="{649095BF-5CA3-4D7C-A473-3172BE7C9F80}" dt="2022-12-06T03:15:46.545" v="210" actId="478"/>
          <ac:spMkLst>
            <pc:docMk/>
            <pc:sldMk cId="2172247362" sldId="301"/>
            <ac:spMk id="4" creationId="{0E6726BE-9BA8-EDE0-EA40-B8853635DFF5}"/>
          </ac:spMkLst>
        </pc:spChg>
        <pc:spChg chg="del mod">
          <ac:chgData name="Nancy Thomas" userId="3fc95379-4e67-4c2f-adba-35f488a851d1" providerId="ADAL" clId="{649095BF-5CA3-4D7C-A473-3172BE7C9F80}" dt="2022-12-06T03:15:40.043" v="208" actId="478"/>
          <ac:spMkLst>
            <pc:docMk/>
            <pc:sldMk cId="2172247362" sldId="301"/>
            <ac:spMk id="6" creationId="{97F06B1A-19E8-8A9F-7AEF-0703DDF38358}"/>
          </ac:spMkLst>
        </pc:spChg>
        <pc:picChg chg="del">
          <ac:chgData name="Nancy Thomas" userId="3fc95379-4e67-4c2f-adba-35f488a851d1" providerId="ADAL" clId="{649095BF-5CA3-4D7C-A473-3172BE7C9F80}" dt="2022-12-06T03:16:00.210" v="211" actId="478"/>
          <ac:picMkLst>
            <pc:docMk/>
            <pc:sldMk cId="2172247362" sldId="301"/>
            <ac:picMk id="5" creationId="{86F52D61-F51B-5C79-E85D-304643AD88CE}"/>
          </ac:picMkLst>
        </pc:picChg>
      </pc:sldChg>
      <pc:sldChg chg="delSp modSp add mod modTransition">
        <pc:chgData name="Nancy Thomas" userId="3fc95379-4e67-4c2f-adba-35f488a851d1" providerId="ADAL" clId="{649095BF-5CA3-4D7C-A473-3172BE7C9F80}" dt="2022-12-06T03:50:34.173" v="634" actId="1037"/>
        <pc:sldMkLst>
          <pc:docMk/>
          <pc:sldMk cId="925390020" sldId="303"/>
        </pc:sldMkLst>
        <pc:spChg chg="mod">
          <ac:chgData name="Nancy Thomas" userId="3fc95379-4e67-4c2f-adba-35f488a851d1" providerId="ADAL" clId="{649095BF-5CA3-4D7C-A473-3172BE7C9F80}" dt="2022-12-06T03:50:34.173" v="634" actId="1037"/>
          <ac:spMkLst>
            <pc:docMk/>
            <pc:sldMk cId="925390020" sldId="303"/>
            <ac:spMk id="2" creationId="{2CAD30BA-B9A2-49C9-9A72-7B682A96D1D1}"/>
          </ac:spMkLst>
        </pc:spChg>
        <pc:spChg chg="mod">
          <ac:chgData name="Nancy Thomas" userId="3fc95379-4e67-4c2f-adba-35f488a851d1" providerId="ADAL" clId="{649095BF-5CA3-4D7C-A473-3172BE7C9F80}" dt="2022-12-06T03:49:55.727" v="626" actId="1076"/>
          <ac:spMkLst>
            <pc:docMk/>
            <pc:sldMk cId="925390020" sldId="303"/>
            <ac:spMk id="3" creationId="{475C6C00-0B6F-41D2-8F52-38BDC215A1C1}"/>
          </ac:spMkLst>
        </pc:spChg>
        <pc:spChg chg="del mod">
          <ac:chgData name="Nancy Thomas" userId="3fc95379-4e67-4c2f-adba-35f488a851d1" providerId="ADAL" clId="{649095BF-5CA3-4D7C-A473-3172BE7C9F80}" dt="2022-12-06T03:47:40.339" v="571" actId="478"/>
          <ac:spMkLst>
            <pc:docMk/>
            <pc:sldMk cId="925390020" sldId="303"/>
            <ac:spMk id="4" creationId="{58DE2CFB-EAD9-88D6-4416-8231C839DC20}"/>
          </ac:spMkLst>
        </pc:spChg>
        <pc:spChg chg="del mod">
          <ac:chgData name="Nancy Thomas" userId="3fc95379-4e67-4c2f-adba-35f488a851d1" providerId="ADAL" clId="{649095BF-5CA3-4D7C-A473-3172BE7C9F80}" dt="2022-12-06T03:47:42.809" v="572" actId="478"/>
          <ac:spMkLst>
            <pc:docMk/>
            <pc:sldMk cId="925390020" sldId="303"/>
            <ac:spMk id="6" creationId="{A4C21E8C-A3C0-271B-B668-29E9DE56316B}"/>
          </ac:spMkLst>
        </pc:spChg>
        <pc:picChg chg="del">
          <ac:chgData name="Nancy Thomas" userId="3fc95379-4e67-4c2f-adba-35f488a851d1" providerId="ADAL" clId="{649095BF-5CA3-4D7C-A473-3172BE7C9F80}" dt="2022-12-06T03:47:37.579" v="570" actId="478"/>
          <ac:picMkLst>
            <pc:docMk/>
            <pc:sldMk cId="925390020" sldId="303"/>
            <ac:picMk id="5" creationId="{5CBF24BE-2513-4E0C-400E-3AC2C7032A03}"/>
          </ac:picMkLst>
        </pc:picChg>
      </pc:sldChg>
      <pc:sldChg chg="delSp modSp add mod modTransition">
        <pc:chgData name="Nancy Thomas" userId="3fc95379-4e67-4c2f-adba-35f488a851d1" providerId="ADAL" clId="{649095BF-5CA3-4D7C-A473-3172BE7C9F80}" dt="2022-12-06T03:47:31.089" v="569" actId="478"/>
        <pc:sldMkLst>
          <pc:docMk/>
          <pc:sldMk cId="1638114607" sldId="304"/>
        </pc:sldMkLst>
        <pc:spChg chg="mod">
          <ac:chgData name="Nancy Thomas" userId="3fc95379-4e67-4c2f-adba-35f488a851d1" providerId="ADAL" clId="{649095BF-5CA3-4D7C-A473-3172BE7C9F80}" dt="2022-12-06T03:47:19.132" v="566" actId="1076"/>
          <ac:spMkLst>
            <pc:docMk/>
            <pc:sldMk cId="1638114607" sldId="304"/>
            <ac:spMk id="2" creationId="{2CAD30BA-B9A2-49C9-9A72-7B682A96D1D1}"/>
          </ac:spMkLst>
        </pc:spChg>
        <pc:spChg chg="mod">
          <ac:chgData name="Nancy Thomas" userId="3fc95379-4e67-4c2f-adba-35f488a851d1" providerId="ADAL" clId="{649095BF-5CA3-4D7C-A473-3172BE7C9F80}" dt="2022-12-06T03:47:08.553" v="565" actId="1037"/>
          <ac:spMkLst>
            <pc:docMk/>
            <pc:sldMk cId="1638114607" sldId="304"/>
            <ac:spMk id="3" creationId="{475C6C00-0B6F-41D2-8F52-38BDC215A1C1}"/>
          </ac:spMkLst>
        </pc:spChg>
        <pc:spChg chg="del mod">
          <ac:chgData name="Nancy Thomas" userId="3fc95379-4e67-4c2f-adba-35f488a851d1" providerId="ADAL" clId="{649095BF-5CA3-4D7C-A473-3172BE7C9F80}" dt="2022-12-06T03:47:27.646" v="567" actId="478"/>
          <ac:spMkLst>
            <pc:docMk/>
            <pc:sldMk cId="1638114607" sldId="304"/>
            <ac:spMk id="4" creationId="{528FC3FC-2AC3-3793-15CF-924DEB1BECFD}"/>
          </ac:spMkLst>
        </pc:spChg>
        <pc:spChg chg="del mod">
          <ac:chgData name="Nancy Thomas" userId="3fc95379-4e67-4c2f-adba-35f488a851d1" providerId="ADAL" clId="{649095BF-5CA3-4D7C-A473-3172BE7C9F80}" dt="2022-12-06T03:47:31.089" v="569" actId="478"/>
          <ac:spMkLst>
            <pc:docMk/>
            <pc:sldMk cId="1638114607" sldId="304"/>
            <ac:spMk id="6" creationId="{78EC5152-661A-617D-9E69-F968F67E33BB}"/>
          </ac:spMkLst>
        </pc:spChg>
        <pc:picChg chg="del">
          <ac:chgData name="Nancy Thomas" userId="3fc95379-4e67-4c2f-adba-35f488a851d1" providerId="ADAL" clId="{649095BF-5CA3-4D7C-A473-3172BE7C9F80}" dt="2022-12-06T03:46:05.288" v="537" actId="478"/>
          <ac:picMkLst>
            <pc:docMk/>
            <pc:sldMk cId="1638114607" sldId="304"/>
            <ac:picMk id="5" creationId="{DBC158B3-B19E-B8D3-65AF-55F3ED316769}"/>
          </ac:picMkLst>
        </pc:picChg>
      </pc:sldChg>
      <pc:sldChg chg="delSp modSp add mod modTransition">
        <pc:chgData name="Nancy Thomas" userId="3fc95379-4e67-4c2f-adba-35f488a851d1" providerId="ADAL" clId="{649095BF-5CA3-4D7C-A473-3172BE7C9F80}" dt="2022-12-06T03:44:19.625" v="523" actId="478"/>
        <pc:sldMkLst>
          <pc:docMk/>
          <pc:sldMk cId="3914882255" sldId="305"/>
        </pc:sldMkLst>
        <pc:spChg chg="mod">
          <ac:chgData name="Nancy Thomas" userId="3fc95379-4e67-4c2f-adba-35f488a851d1" providerId="ADAL" clId="{649095BF-5CA3-4D7C-A473-3172BE7C9F80}" dt="2022-12-06T03:44:10.897" v="521" actId="255"/>
          <ac:spMkLst>
            <pc:docMk/>
            <pc:sldMk cId="3914882255" sldId="305"/>
            <ac:spMk id="2" creationId="{8B948ABC-E6CE-4E67-B88C-164A683C297C}"/>
          </ac:spMkLst>
        </pc:spChg>
        <pc:spChg chg="mod">
          <ac:chgData name="Nancy Thomas" userId="3fc95379-4e67-4c2f-adba-35f488a851d1" providerId="ADAL" clId="{649095BF-5CA3-4D7C-A473-3172BE7C9F80}" dt="2022-12-06T03:43:50.587" v="519" actId="1076"/>
          <ac:spMkLst>
            <pc:docMk/>
            <pc:sldMk cId="3914882255" sldId="305"/>
            <ac:spMk id="3" creationId="{288CD98A-3016-4262-A8EE-66DB3B76C685}"/>
          </ac:spMkLst>
        </pc:spChg>
        <pc:spChg chg="del mod">
          <ac:chgData name="Nancy Thomas" userId="3fc95379-4e67-4c2f-adba-35f488a851d1" providerId="ADAL" clId="{649095BF-5CA3-4D7C-A473-3172BE7C9F80}" dt="2022-12-06T03:44:16.314" v="522" actId="478"/>
          <ac:spMkLst>
            <pc:docMk/>
            <pc:sldMk cId="3914882255" sldId="305"/>
            <ac:spMk id="4" creationId="{1668DCEE-D8FF-72E0-AAFA-7E7F0A5DA932}"/>
          </ac:spMkLst>
        </pc:spChg>
        <pc:spChg chg="del mod">
          <ac:chgData name="Nancy Thomas" userId="3fc95379-4e67-4c2f-adba-35f488a851d1" providerId="ADAL" clId="{649095BF-5CA3-4D7C-A473-3172BE7C9F80}" dt="2022-12-06T03:44:19.625" v="523" actId="478"/>
          <ac:spMkLst>
            <pc:docMk/>
            <pc:sldMk cId="3914882255" sldId="305"/>
            <ac:spMk id="6" creationId="{5903FB6C-29D4-DEED-A0C8-F57A3356BD43}"/>
          </ac:spMkLst>
        </pc:spChg>
        <pc:picChg chg="del">
          <ac:chgData name="Nancy Thomas" userId="3fc95379-4e67-4c2f-adba-35f488a851d1" providerId="ADAL" clId="{649095BF-5CA3-4D7C-A473-3172BE7C9F80}" dt="2022-12-06T03:42:35.942" v="504" actId="478"/>
          <ac:picMkLst>
            <pc:docMk/>
            <pc:sldMk cId="3914882255" sldId="305"/>
            <ac:picMk id="5" creationId="{8B0C66FF-F496-7595-F8F5-B46EFC0E5F53}"/>
          </ac:picMkLst>
        </pc:picChg>
      </pc:sldChg>
      <pc:sldChg chg="delSp modSp add mod modTransition">
        <pc:chgData name="Nancy Thomas" userId="3fc95379-4e67-4c2f-adba-35f488a851d1" providerId="ADAL" clId="{649095BF-5CA3-4D7C-A473-3172BE7C9F80}" dt="2022-12-06T03:46:00.728" v="536" actId="478"/>
        <pc:sldMkLst>
          <pc:docMk/>
          <pc:sldMk cId="3760166525" sldId="306"/>
        </pc:sldMkLst>
        <pc:spChg chg="mod">
          <ac:chgData name="Nancy Thomas" userId="3fc95379-4e67-4c2f-adba-35f488a851d1" providerId="ADAL" clId="{649095BF-5CA3-4D7C-A473-3172BE7C9F80}" dt="2022-12-06T03:45:48.806" v="534" actId="1038"/>
          <ac:spMkLst>
            <pc:docMk/>
            <pc:sldMk cId="3760166525" sldId="306"/>
            <ac:spMk id="2" creationId="{DCF6A666-C365-4518-BD51-C4E213664E99}"/>
          </ac:spMkLst>
        </pc:spChg>
        <pc:spChg chg="mod">
          <ac:chgData name="Nancy Thomas" userId="3fc95379-4e67-4c2f-adba-35f488a851d1" providerId="ADAL" clId="{649095BF-5CA3-4D7C-A473-3172BE7C9F80}" dt="2022-12-06T03:44:46.913" v="525" actId="1076"/>
          <ac:spMkLst>
            <pc:docMk/>
            <pc:sldMk cId="3760166525" sldId="306"/>
            <ac:spMk id="3" creationId="{7478BBB1-FDA8-49F1-8F66-2F7CF23EA8B9}"/>
          </ac:spMkLst>
        </pc:spChg>
        <pc:spChg chg="del mod">
          <ac:chgData name="Nancy Thomas" userId="3fc95379-4e67-4c2f-adba-35f488a851d1" providerId="ADAL" clId="{649095BF-5CA3-4D7C-A473-3172BE7C9F80}" dt="2022-12-06T03:45:57.967" v="535" actId="478"/>
          <ac:spMkLst>
            <pc:docMk/>
            <pc:sldMk cId="3760166525" sldId="306"/>
            <ac:spMk id="4" creationId="{AB07A8E8-1BE6-AA86-4EC3-313EEAB1450D}"/>
          </ac:spMkLst>
        </pc:spChg>
        <pc:spChg chg="del mod">
          <ac:chgData name="Nancy Thomas" userId="3fc95379-4e67-4c2f-adba-35f488a851d1" providerId="ADAL" clId="{649095BF-5CA3-4D7C-A473-3172BE7C9F80}" dt="2022-12-06T03:46:00.728" v="536" actId="478"/>
          <ac:spMkLst>
            <pc:docMk/>
            <pc:sldMk cId="3760166525" sldId="306"/>
            <ac:spMk id="6" creationId="{7B658991-66B1-1959-0291-19A631F91CF6}"/>
          </ac:spMkLst>
        </pc:spChg>
        <pc:picChg chg="del">
          <ac:chgData name="Nancy Thomas" userId="3fc95379-4e67-4c2f-adba-35f488a851d1" providerId="ADAL" clId="{649095BF-5CA3-4D7C-A473-3172BE7C9F80}" dt="2022-12-06T03:44:38.802" v="524" actId="478"/>
          <ac:picMkLst>
            <pc:docMk/>
            <pc:sldMk cId="3760166525" sldId="306"/>
            <ac:picMk id="5" creationId="{8F96635B-C725-AC6E-65DE-35E7B6A0D771}"/>
          </ac:picMkLst>
        </pc:picChg>
      </pc:sldChg>
      <pc:sldChg chg="delSp modSp add mod modTransition">
        <pc:chgData name="Nancy Thomas" userId="3fc95379-4e67-4c2f-adba-35f488a851d1" providerId="ADAL" clId="{649095BF-5CA3-4D7C-A473-3172BE7C9F80}" dt="2022-12-06T04:02:34.312" v="857" actId="1076"/>
        <pc:sldMkLst>
          <pc:docMk/>
          <pc:sldMk cId="710939424" sldId="308"/>
        </pc:sldMkLst>
        <pc:spChg chg="mod">
          <ac:chgData name="Nancy Thomas" userId="3fc95379-4e67-4c2f-adba-35f488a851d1" providerId="ADAL" clId="{649095BF-5CA3-4D7C-A473-3172BE7C9F80}" dt="2022-12-06T03:53:34.337" v="671" actId="1036"/>
          <ac:spMkLst>
            <pc:docMk/>
            <pc:sldMk cId="710939424" sldId="308"/>
            <ac:spMk id="2" creationId="{43B38B7B-4C06-4D86-8B27-1028849DC1C1}"/>
          </ac:spMkLst>
        </pc:spChg>
        <pc:spChg chg="mod">
          <ac:chgData name="Nancy Thomas" userId="3fc95379-4e67-4c2f-adba-35f488a851d1" providerId="ADAL" clId="{649095BF-5CA3-4D7C-A473-3172BE7C9F80}" dt="2022-12-06T04:02:34.312" v="857" actId="1076"/>
          <ac:spMkLst>
            <pc:docMk/>
            <pc:sldMk cId="710939424" sldId="308"/>
            <ac:spMk id="3" creationId="{806AE59D-BC07-448C-9A10-E0A5B6E4F5A7}"/>
          </ac:spMkLst>
        </pc:spChg>
        <pc:spChg chg="del mod">
          <ac:chgData name="Nancy Thomas" userId="3fc95379-4e67-4c2f-adba-35f488a851d1" providerId="ADAL" clId="{649095BF-5CA3-4D7C-A473-3172BE7C9F80}" dt="2022-12-06T03:53:39.180" v="672" actId="478"/>
          <ac:spMkLst>
            <pc:docMk/>
            <pc:sldMk cId="710939424" sldId="308"/>
            <ac:spMk id="4" creationId="{46BB2AD7-267D-66F8-B8EA-1F306956F24D}"/>
          </ac:spMkLst>
        </pc:spChg>
        <pc:spChg chg="del mod">
          <ac:chgData name="Nancy Thomas" userId="3fc95379-4e67-4c2f-adba-35f488a851d1" providerId="ADAL" clId="{649095BF-5CA3-4D7C-A473-3172BE7C9F80}" dt="2022-12-06T03:53:42.631" v="673" actId="478"/>
          <ac:spMkLst>
            <pc:docMk/>
            <pc:sldMk cId="710939424" sldId="308"/>
            <ac:spMk id="6" creationId="{ADF9F8D7-FAC0-54DF-6F23-24DA04839CB4}"/>
          </ac:spMkLst>
        </pc:spChg>
        <pc:picChg chg="del">
          <ac:chgData name="Nancy Thomas" userId="3fc95379-4e67-4c2f-adba-35f488a851d1" providerId="ADAL" clId="{649095BF-5CA3-4D7C-A473-3172BE7C9F80}" dt="2022-12-06T03:50:42.666" v="635" actId="478"/>
          <ac:picMkLst>
            <pc:docMk/>
            <pc:sldMk cId="710939424" sldId="308"/>
            <ac:picMk id="5" creationId="{9D8CB36C-E9A2-4BF5-9D9A-5E68E8C0C67A}"/>
          </ac:picMkLst>
        </pc:picChg>
      </pc:sldChg>
      <pc:sldChg chg="modSp add del mod modTransition">
        <pc:chgData name="Nancy Thomas" userId="3fc95379-4e67-4c2f-adba-35f488a851d1" providerId="ADAL" clId="{649095BF-5CA3-4D7C-A473-3172BE7C9F80}" dt="2022-12-06T04:02:09.767" v="854" actId="2696"/>
        <pc:sldMkLst>
          <pc:docMk/>
          <pc:sldMk cId="4236616240" sldId="309"/>
        </pc:sldMkLst>
        <pc:spChg chg="mod">
          <ac:chgData name="Nancy Thomas" userId="3fc95379-4e67-4c2f-adba-35f488a851d1" providerId="ADAL" clId="{649095BF-5CA3-4D7C-A473-3172BE7C9F80}" dt="2022-12-06T02:47:08.819" v="11" actId="27636"/>
          <ac:spMkLst>
            <pc:docMk/>
            <pc:sldMk cId="4236616240" sldId="309"/>
            <ac:spMk id="2" creationId="{642948D1-C9AB-48D6-9438-56A85D60DFA3}"/>
          </ac:spMkLst>
        </pc:spChg>
        <pc:spChg chg="mod">
          <ac:chgData name="Nancy Thomas" userId="3fc95379-4e67-4c2f-adba-35f488a851d1" providerId="ADAL" clId="{649095BF-5CA3-4D7C-A473-3172BE7C9F80}" dt="2022-12-06T02:47:08.371" v="0"/>
          <ac:spMkLst>
            <pc:docMk/>
            <pc:sldMk cId="4236616240" sldId="309"/>
            <ac:spMk id="3" creationId="{0BFDDB05-657C-8BD7-4AA0-6B5EA5490B61}"/>
          </ac:spMkLst>
        </pc:spChg>
        <pc:spChg chg="mod">
          <ac:chgData name="Nancy Thomas" userId="3fc95379-4e67-4c2f-adba-35f488a851d1" providerId="ADAL" clId="{649095BF-5CA3-4D7C-A473-3172BE7C9F80}" dt="2022-12-06T02:47:08.371" v="0"/>
          <ac:spMkLst>
            <pc:docMk/>
            <pc:sldMk cId="4236616240" sldId="309"/>
            <ac:spMk id="5" creationId="{C3AD73C6-E9BC-DF84-C79E-2D4195543AC5}"/>
          </ac:spMkLst>
        </pc:spChg>
      </pc:sldChg>
      <pc:sldChg chg="delSp modSp add mod modTransition">
        <pc:chgData name="Nancy Thomas" userId="3fc95379-4e67-4c2f-adba-35f488a851d1" providerId="ADAL" clId="{649095BF-5CA3-4D7C-A473-3172BE7C9F80}" dt="2022-12-06T04:05:13.623" v="876" actId="207"/>
        <pc:sldMkLst>
          <pc:docMk/>
          <pc:sldMk cId="1677971781" sldId="310"/>
        </pc:sldMkLst>
        <pc:spChg chg="mod">
          <ac:chgData name="Nancy Thomas" userId="3fc95379-4e67-4c2f-adba-35f488a851d1" providerId="ADAL" clId="{649095BF-5CA3-4D7C-A473-3172BE7C9F80}" dt="2022-12-06T03:32:56.747" v="433" actId="2711"/>
          <ac:spMkLst>
            <pc:docMk/>
            <pc:sldMk cId="1677971781" sldId="310"/>
            <ac:spMk id="2" creationId="{EF661829-2D0C-49A1-9EA3-E92AF39F4B69}"/>
          </ac:spMkLst>
        </pc:spChg>
        <pc:spChg chg="mod">
          <ac:chgData name="Nancy Thomas" userId="3fc95379-4e67-4c2f-adba-35f488a851d1" providerId="ADAL" clId="{649095BF-5CA3-4D7C-A473-3172BE7C9F80}" dt="2022-12-06T04:05:13.623" v="876" actId="207"/>
          <ac:spMkLst>
            <pc:docMk/>
            <pc:sldMk cId="1677971781" sldId="310"/>
            <ac:spMk id="3" creationId="{1C28F1D2-94FC-4BCC-BEAA-E3A294EB11F3}"/>
          </ac:spMkLst>
        </pc:spChg>
        <pc:spChg chg="del mod">
          <ac:chgData name="Nancy Thomas" userId="3fc95379-4e67-4c2f-adba-35f488a851d1" providerId="ADAL" clId="{649095BF-5CA3-4D7C-A473-3172BE7C9F80}" dt="2022-12-06T03:33:30.851" v="444" actId="478"/>
          <ac:spMkLst>
            <pc:docMk/>
            <pc:sldMk cId="1677971781" sldId="310"/>
            <ac:spMk id="4" creationId="{F600A785-E3D7-4CA4-43BC-7772C66DF9DB}"/>
          </ac:spMkLst>
        </pc:spChg>
        <pc:spChg chg="del mod">
          <ac:chgData name="Nancy Thomas" userId="3fc95379-4e67-4c2f-adba-35f488a851d1" providerId="ADAL" clId="{649095BF-5CA3-4D7C-A473-3172BE7C9F80}" dt="2022-12-06T03:33:34" v="445" actId="478"/>
          <ac:spMkLst>
            <pc:docMk/>
            <pc:sldMk cId="1677971781" sldId="310"/>
            <ac:spMk id="6" creationId="{36120CC2-E064-F639-08EF-FF40C7035AA6}"/>
          </ac:spMkLst>
        </pc:spChg>
        <pc:picChg chg="del">
          <ac:chgData name="Nancy Thomas" userId="3fc95379-4e67-4c2f-adba-35f488a851d1" providerId="ADAL" clId="{649095BF-5CA3-4D7C-A473-3172BE7C9F80}" dt="2022-12-06T03:32:09.896" v="424" actId="478"/>
          <ac:picMkLst>
            <pc:docMk/>
            <pc:sldMk cId="1677971781" sldId="310"/>
            <ac:picMk id="5" creationId="{35B901D5-3259-9FAA-A786-FF2F1C26E324}"/>
          </ac:picMkLst>
        </pc:picChg>
      </pc:sldChg>
      <pc:sldChg chg="delSp modSp add mod modTransition">
        <pc:chgData name="Nancy Thomas" userId="3fc95379-4e67-4c2f-adba-35f488a851d1" providerId="ADAL" clId="{649095BF-5CA3-4D7C-A473-3172BE7C9F80}" dt="2022-12-06T03:37:02.321" v="485" actId="120"/>
        <pc:sldMkLst>
          <pc:docMk/>
          <pc:sldMk cId="1871681289" sldId="311"/>
        </pc:sldMkLst>
        <pc:spChg chg="mod">
          <ac:chgData name="Nancy Thomas" userId="3fc95379-4e67-4c2f-adba-35f488a851d1" providerId="ADAL" clId="{649095BF-5CA3-4D7C-A473-3172BE7C9F80}" dt="2022-12-06T03:37:02.321" v="485" actId="120"/>
          <ac:spMkLst>
            <pc:docMk/>
            <pc:sldMk cId="1871681289" sldId="311"/>
            <ac:spMk id="2" creationId="{E6332478-6CDD-428E-B964-A264FB3016F2}"/>
          </ac:spMkLst>
        </pc:spChg>
        <pc:spChg chg="mod">
          <ac:chgData name="Nancy Thomas" userId="3fc95379-4e67-4c2f-adba-35f488a851d1" providerId="ADAL" clId="{649095BF-5CA3-4D7C-A473-3172BE7C9F80}" dt="2022-12-06T03:36:22.509" v="475" actId="1037"/>
          <ac:spMkLst>
            <pc:docMk/>
            <pc:sldMk cId="1871681289" sldId="311"/>
            <ac:spMk id="3" creationId="{62C0C942-52F7-4065-80FA-564FBEF7ECF8}"/>
          </ac:spMkLst>
        </pc:spChg>
        <pc:spChg chg="del mod">
          <ac:chgData name="Nancy Thomas" userId="3fc95379-4e67-4c2f-adba-35f488a851d1" providerId="ADAL" clId="{649095BF-5CA3-4D7C-A473-3172BE7C9F80}" dt="2022-12-06T03:36:30.952" v="477" actId="478"/>
          <ac:spMkLst>
            <pc:docMk/>
            <pc:sldMk cId="1871681289" sldId="311"/>
            <ac:spMk id="4" creationId="{93A91B30-96BD-2A83-C227-10CA2E2516BB}"/>
          </ac:spMkLst>
        </pc:spChg>
        <pc:spChg chg="del mod">
          <ac:chgData name="Nancy Thomas" userId="3fc95379-4e67-4c2f-adba-35f488a851d1" providerId="ADAL" clId="{649095BF-5CA3-4D7C-A473-3172BE7C9F80}" dt="2022-12-06T03:36:32.471" v="478" actId="478"/>
          <ac:spMkLst>
            <pc:docMk/>
            <pc:sldMk cId="1871681289" sldId="311"/>
            <ac:spMk id="6" creationId="{7294243C-C7A7-1F25-0CB3-43CB5A51B0D2}"/>
          </ac:spMkLst>
        </pc:spChg>
        <pc:picChg chg="del">
          <ac:chgData name="Nancy Thomas" userId="3fc95379-4e67-4c2f-adba-35f488a851d1" providerId="ADAL" clId="{649095BF-5CA3-4D7C-A473-3172BE7C9F80}" dt="2022-12-06T03:36:26.401" v="476" actId="478"/>
          <ac:picMkLst>
            <pc:docMk/>
            <pc:sldMk cId="1871681289" sldId="311"/>
            <ac:picMk id="5" creationId="{62D58263-02CF-83D7-80A0-9399C119D2E4}"/>
          </ac:picMkLst>
        </pc:picChg>
      </pc:sldChg>
      <pc:sldChg chg="delSp modSp add mod modTransition">
        <pc:chgData name="Nancy Thomas" userId="3fc95379-4e67-4c2f-adba-35f488a851d1" providerId="ADAL" clId="{649095BF-5CA3-4D7C-A473-3172BE7C9F80}" dt="2022-12-06T03:42:30.555" v="503" actId="478"/>
        <pc:sldMkLst>
          <pc:docMk/>
          <pc:sldMk cId="321082799" sldId="312"/>
        </pc:sldMkLst>
        <pc:spChg chg="mod">
          <ac:chgData name="Nancy Thomas" userId="3fc95379-4e67-4c2f-adba-35f488a851d1" providerId="ADAL" clId="{649095BF-5CA3-4D7C-A473-3172BE7C9F80}" dt="2022-12-06T03:42:19.490" v="501" actId="2710"/>
          <ac:spMkLst>
            <pc:docMk/>
            <pc:sldMk cId="321082799" sldId="312"/>
            <ac:spMk id="2" creationId="{2CAD30BA-B9A2-49C9-9A72-7B682A96D1D1}"/>
          </ac:spMkLst>
        </pc:spChg>
        <pc:spChg chg="mod">
          <ac:chgData name="Nancy Thomas" userId="3fc95379-4e67-4c2f-adba-35f488a851d1" providerId="ADAL" clId="{649095BF-5CA3-4D7C-A473-3172BE7C9F80}" dt="2022-12-06T03:41:17.681" v="493" actId="255"/>
          <ac:spMkLst>
            <pc:docMk/>
            <pc:sldMk cId="321082799" sldId="312"/>
            <ac:spMk id="3" creationId="{475C6C00-0B6F-41D2-8F52-38BDC215A1C1}"/>
          </ac:spMkLst>
        </pc:spChg>
        <pc:spChg chg="del mod">
          <ac:chgData name="Nancy Thomas" userId="3fc95379-4e67-4c2f-adba-35f488a851d1" providerId="ADAL" clId="{649095BF-5CA3-4D7C-A473-3172BE7C9F80}" dt="2022-12-06T03:42:28" v="502" actId="478"/>
          <ac:spMkLst>
            <pc:docMk/>
            <pc:sldMk cId="321082799" sldId="312"/>
            <ac:spMk id="4" creationId="{3E02B13E-F9AB-37C7-EFF9-24320273FFFF}"/>
          </ac:spMkLst>
        </pc:spChg>
        <pc:spChg chg="del mod">
          <ac:chgData name="Nancy Thomas" userId="3fc95379-4e67-4c2f-adba-35f488a851d1" providerId="ADAL" clId="{649095BF-5CA3-4D7C-A473-3172BE7C9F80}" dt="2022-12-06T03:42:30.555" v="503" actId="478"/>
          <ac:spMkLst>
            <pc:docMk/>
            <pc:sldMk cId="321082799" sldId="312"/>
            <ac:spMk id="6" creationId="{A10A48D4-93E4-8812-7707-650F98AF9C2C}"/>
          </ac:spMkLst>
        </pc:spChg>
        <pc:picChg chg="del">
          <ac:chgData name="Nancy Thomas" userId="3fc95379-4e67-4c2f-adba-35f488a851d1" providerId="ADAL" clId="{649095BF-5CA3-4D7C-A473-3172BE7C9F80}" dt="2022-12-06T03:40:46.648" v="486" actId="478"/>
          <ac:picMkLst>
            <pc:docMk/>
            <pc:sldMk cId="321082799" sldId="312"/>
            <ac:picMk id="5" creationId="{E7F23FFF-6A55-06C7-B738-84E486BD1852}"/>
          </ac:picMkLst>
        </pc:picChg>
      </pc:sldChg>
    </pc:docChg>
  </pc:docChgLst>
  <pc:docChgLst>
    <pc:chgData name="Nancy Thomas" userId="3fc95379-4e67-4c2f-adba-35f488a851d1" providerId="ADAL" clId="{3B4930AA-1ACE-4BC4-B024-1D658CDF67A0}"/>
    <pc:docChg chg="undo redo custSel delSld modSld modMainMaster">
      <pc:chgData name="Nancy Thomas" userId="3fc95379-4e67-4c2f-adba-35f488a851d1" providerId="ADAL" clId="{3B4930AA-1ACE-4BC4-B024-1D658CDF67A0}" dt="2022-12-20T21:35:28.848" v="91" actId="2696"/>
      <pc:docMkLst>
        <pc:docMk/>
      </pc:docMkLst>
      <pc:sldChg chg="del">
        <pc:chgData name="Nancy Thomas" userId="3fc95379-4e67-4c2f-adba-35f488a851d1" providerId="ADAL" clId="{3B4930AA-1ACE-4BC4-B024-1D658CDF67A0}" dt="2022-12-20T21:35:28.848" v="91" actId="2696"/>
        <pc:sldMkLst>
          <pc:docMk/>
          <pc:sldMk cId="1943534777" sldId="263"/>
        </pc:sldMkLst>
      </pc:sldChg>
      <pc:sldChg chg="modSp mod">
        <pc:chgData name="Nancy Thomas" userId="3fc95379-4e67-4c2f-adba-35f488a851d1" providerId="ADAL" clId="{3B4930AA-1ACE-4BC4-B024-1D658CDF67A0}" dt="2022-12-20T21:34:55.669" v="89" actId="207"/>
        <pc:sldMkLst>
          <pc:docMk/>
          <pc:sldMk cId="3022158936" sldId="283"/>
        </pc:sldMkLst>
        <pc:spChg chg="mod">
          <ac:chgData name="Nancy Thomas" userId="3fc95379-4e67-4c2f-adba-35f488a851d1" providerId="ADAL" clId="{3B4930AA-1ACE-4BC4-B024-1D658CDF67A0}" dt="2022-12-20T21:34:55.669" v="89" actId="207"/>
          <ac:spMkLst>
            <pc:docMk/>
            <pc:sldMk cId="3022158936" sldId="283"/>
            <ac:spMk id="5" creationId="{1DCCEF55-1B1C-4C37-A9A5-3E16E17A40A7}"/>
          </ac:spMkLst>
        </pc:spChg>
      </pc:sldChg>
      <pc:sldChg chg="modSp mod">
        <pc:chgData name="Nancy Thomas" userId="3fc95379-4e67-4c2f-adba-35f488a851d1" providerId="ADAL" clId="{3B4930AA-1ACE-4BC4-B024-1D658CDF67A0}" dt="2022-12-20T21:35:01.088" v="90" actId="207"/>
        <pc:sldMkLst>
          <pc:docMk/>
          <pc:sldMk cId="0" sldId="300"/>
        </pc:sldMkLst>
        <pc:spChg chg="mod">
          <ac:chgData name="Nancy Thomas" userId="3fc95379-4e67-4c2f-adba-35f488a851d1" providerId="ADAL" clId="{3B4930AA-1ACE-4BC4-B024-1D658CDF67A0}" dt="2022-12-20T21:35:01.088" v="90" actId="207"/>
          <ac:spMkLst>
            <pc:docMk/>
            <pc:sldMk cId="0" sldId="300"/>
            <ac:spMk id="16" creationId="{00000000-0000-0000-0000-000000000000}"/>
          </ac:spMkLst>
        </pc:spChg>
      </pc:sldChg>
      <pc:sldChg chg="modSp mod">
        <pc:chgData name="Nancy Thomas" userId="3fc95379-4e67-4c2f-adba-35f488a851d1" providerId="ADAL" clId="{3B4930AA-1ACE-4BC4-B024-1D658CDF67A0}" dt="2022-12-20T21:26:46.225" v="32" actId="14100"/>
        <pc:sldMkLst>
          <pc:docMk/>
          <pc:sldMk cId="925390020" sldId="303"/>
        </pc:sldMkLst>
        <pc:spChg chg="mod">
          <ac:chgData name="Nancy Thomas" userId="3fc95379-4e67-4c2f-adba-35f488a851d1" providerId="ADAL" clId="{3B4930AA-1ACE-4BC4-B024-1D658CDF67A0}" dt="2022-12-20T21:26:46.225" v="32" actId="14100"/>
          <ac:spMkLst>
            <pc:docMk/>
            <pc:sldMk cId="925390020" sldId="303"/>
            <ac:spMk id="3" creationId="{475C6C00-0B6F-41D2-8F52-38BDC215A1C1}"/>
          </ac:spMkLst>
        </pc:spChg>
      </pc:sldChg>
      <pc:sldChg chg="modSp mod">
        <pc:chgData name="Nancy Thomas" userId="3fc95379-4e67-4c2f-adba-35f488a851d1" providerId="ADAL" clId="{3B4930AA-1ACE-4BC4-B024-1D658CDF67A0}" dt="2022-12-20T21:25:38.957" v="25" actId="14100"/>
        <pc:sldMkLst>
          <pc:docMk/>
          <pc:sldMk cId="1638114607" sldId="304"/>
        </pc:sldMkLst>
        <pc:spChg chg="mod">
          <ac:chgData name="Nancy Thomas" userId="3fc95379-4e67-4c2f-adba-35f488a851d1" providerId="ADAL" clId="{3B4930AA-1ACE-4BC4-B024-1D658CDF67A0}" dt="2022-12-20T21:22:30.609" v="12" actId="1036"/>
          <ac:spMkLst>
            <pc:docMk/>
            <pc:sldMk cId="1638114607" sldId="304"/>
            <ac:spMk id="2" creationId="{2CAD30BA-B9A2-49C9-9A72-7B682A96D1D1}"/>
          </ac:spMkLst>
        </pc:spChg>
        <pc:spChg chg="mod">
          <ac:chgData name="Nancy Thomas" userId="3fc95379-4e67-4c2f-adba-35f488a851d1" providerId="ADAL" clId="{3B4930AA-1ACE-4BC4-B024-1D658CDF67A0}" dt="2022-12-20T21:25:38.957" v="25" actId="14100"/>
          <ac:spMkLst>
            <pc:docMk/>
            <pc:sldMk cId="1638114607" sldId="304"/>
            <ac:spMk id="3" creationId="{475C6C00-0B6F-41D2-8F52-38BDC215A1C1}"/>
          </ac:spMkLst>
        </pc:spChg>
      </pc:sldChg>
      <pc:sldChg chg="modSp mod">
        <pc:chgData name="Nancy Thomas" userId="3fc95379-4e67-4c2f-adba-35f488a851d1" providerId="ADAL" clId="{3B4930AA-1ACE-4BC4-B024-1D658CDF67A0}" dt="2022-12-20T21:24:39.085" v="20" actId="1036"/>
        <pc:sldMkLst>
          <pc:docMk/>
          <pc:sldMk cId="3914882255" sldId="305"/>
        </pc:sldMkLst>
        <pc:spChg chg="mod">
          <ac:chgData name="Nancy Thomas" userId="3fc95379-4e67-4c2f-adba-35f488a851d1" providerId="ADAL" clId="{3B4930AA-1ACE-4BC4-B024-1D658CDF67A0}" dt="2022-12-20T21:24:39.085" v="20" actId="1036"/>
          <ac:spMkLst>
            <pc:docMk/>
            <pc:sldMk cId="3914882255" sldId="305"/>
            <ac:spMk id="2" creationId="{8B948ABC-E6CE-4E67-B88C-164A683C297C}"/>
          </ac:spMkLst>
        </pc:spChg>
        <pc:spChg chg="mod">
          <ac:chgData name="Nancy Thomas" userId="3fc95379-4e67-4c2f-adba-35f488a851d1" providerId="ADAL" clId="{3B4930AA-1ACE-4BC4-B024-1D658CDF67A0}" dt="2022-12-20T21:24:39.085" v="20" actId="1036"/>
          <ac:spMkLst>
            <pc:docMk/>
            <pc:sldMk cId="3914882255" sldId="305"/>
            <ac:spMk id="3" creationId="{288CD98A-3016-4262-A8EE-66DB3B76C685}"/>
          </ac:spMkLst>
        </pc:spChg>
      </pc:sldChg>
      <pc:sldChg chg="modSp">
        <pc:chgData name="Nancy Thomas" userId="3fc95379-4e67-4c2f-adba-35f488a851d1" providerId="ADAL" clId="{3B4930AA-1ACE-4BC4-B024-1D658CDF67A0}" dt="2022-12-20T21:24:31.311" v="18" actId="1036"/>
        <pc:sldMkLst>
          <pc:docMk/>
          <pc:sldMk cId="3760166525" sldId="306"/>
        </pc:sldMkLst>
        <pc:spChg chg="mod">
          <ac:chgData name="Nancy Thomas" userId="3fc95379-4e67-4c2f-adba-35f488a851d1" providerId="ADAL" clId="{3B4930AA-1ACE-4BC4-B024-1D658CDF67A0}" dt="2022-12-20T21:24:31.311" v="18" actId="1036"/>
          <ac:spMkLst>
            <pc:docMk/>
            <pc:sldMk cId="3760166525" sldId="306"/>
            <ac:spMk id="2" creationId="{DCF6A666-C365-4518-BD51-C4E213664E99}"/>
          </ac:spMkLst>
        </pc:spChg>
        <pc:spChg chg="mod">
          <ac:chgData name="Nancy Thomas" userId="3fc95379-4e67-4c2f-adba-35f488a851d1" providerId="ADAL" clId="{3B4930AA-1ACE-4BC4-B024-1D658CDF67A0}" dt="2022-12-20T21:24:31.311" v="18" actId="1036"/>
          <ac:spMkLst>
            <pc:docMk/>
            <pc:sldMk cId="3760166525" sldId="306"/>
            <ac:spMk id="3" creationId="{7478BBB1-FDA8-49F1-8F66-2F7CF23EA8B9}"/>
          </ac:spMkLst>
        </pc:spChg>
      </pc:sldChg>
      <pc:sldChg chg="modSp mod">
        <pc:chgData name="Nancy Thomas" userId="3fc95379-4e67-4c2f-adba-35f488a851d1" providerId="ADAL" clId="{3B4930AA-1ACE-4BC4-B024-1D658CDF67A0}" dt="2022-12-20T21:26:26.259" v="29" actId="20577"/>
        <pc:sldMkLst>
          <pc:docMk/>
          <pc:sldMk cId="710939424" sldId="308"/>
        </pc:sldMkLst>
        <pc:spChg chg="mod">
          <ac:chgData name="Nancy Thomas" userId="3fc95379-4e67-4c2f-adba-35f488a851d1" providerId="ADAL" clId="{3B4930AA-1ACE-4BC4-B024-1D658CDF67A0}" dt="2022-12-20T21:26:26.259" v="29" actId="20577"/>
          <ac:spMkLst>
            <pc:docMk/>
            <pc:sldMk cId="710939424" sldId="308"/>
            <ac:spMk id="3" creationId="{806AE59D-BC07-448C-9A10-E0A5B6E4F5A7}"/>
          </ac:spMkLst>
        </pc:spChg>
      </pc:sldChg>
      <pc:sldChg chg="modSp mod">
        <pc:chgData name="Nancy Thomas" userId="3fc95379-4e67-4c2f-adba-35f488a851d1" providerId="ADAL" clId="{3B4930AA-1ACE-4BC4-B024-1D658CDF67A0}" dt="2022-12-20T21:31:07.147" v="75" actId="1036"/>
        <pc:sldMkLst>
          <pc:docMk/>
          <pc:sldMk cId="4236616240" sldId="309"/>
        </pc:sldMkLst>
        <pc:spChg chg="mod">
          <ac:chgData name="Nancy Thomas" userId="3fc95379-4e67-4c2f-adba-35f488a851d1" providerId="ADAL" clId="{3B4930AA-1ACE-4BC4-B024-1D658CDF67A0}" dt="2022-12-20T21:31:07.147" v="75" actId="1036"/>
          <ac:spMkLst>
            <pc:docMk/>
            <pc:sldMk cId="4236616240" sldId="309"/>
            <ac:spMk id="2" creationId="{642948D1-C9AB-48D6-9438-56A85D60DFA3}"/>
          </ac:spMkLst>
        </pc:spChg>
        <pc:spChg chg="mod">
          <ac:chgData name="Nancy Thomas" userId="3fc95379-4e67-4c2f-adba-35f488a851d1" providerId="ADAL" clId="{3B4930AA-1ACE-4BC4-B024-1D658CDF67A0}" dt="2022-12-20T21:27:51.884" v="38" actId="121"/>
          <ac:spMkLst>
            <pc:docMk/>
            <pc:sldMk cId="4236616240" sldId="309"/>
            <ac:spMk id="4" creationId="{BF02F312-C052-4A1C-8AF1-1D65FB8A1A4C}"/>
          </ac:spMkLst>
        </pc:spChg>
        <pc:picChg chg="mod">
          <ac:chgData name="Nancy Thomas" userId="3fc95379-4e67-4c2f-adba-35f488a851d1" providerId="ADAL" clId="{3B4930AA-1ACE-4BC4-B024-1D658CDF67A0}" dt="2022-12-20T21:30:59.809" v="68" actId="1038"/>
          <ac:picMkLst>
            <pc:docMk/>
            <pc:sldMk cId="4236616240" sldId="309"/>
            <ac:picMk id="7" creationId="{388F31B8-24A9-054F-F4CC-D0FD15EEC553}"/>
          </ac:picMkLst>
        </pc:picChg>
      </pc:sldChg>
      <pc:sldChg chg="modSp mod">
        <pc:chgData name="Nancy Thomas" userId="3fc95379-4e67-4c2f-adba-35f488a851d1" providerId="ADAL" clId="{3B4930AA-1ACE-4BC4-B024-1D658CDF67A0}" dt="2022-12-20T21:23:12.662" v="13" actId="255"/>
        <pc:sldMkLst>
          <pc:docMk/>
          <pc:sldMk cId="321082799" sldId="312"/>
        </pc:sldMkLst>
        <pc:spChg chg="mod">
          <ac:chgData name="Nancy Thomas" userId="3fc95379-4e67-4c2f-adba-35f488a851d1" providerId="ADAL" clId="{3B4930AA-1ACE-4BC4-B024-1D658CDF67A0}" dt="2022-12-20T21:23:12.662" v="13" actId="255"/>
          <ac:spMkLst>
            <pc:docMk/>
            <pc:sldMk cId="321082799" sldId="312"/>
            <ac:spMk id="3" creationId="{475C6C00-0B6F-41D2-8F52-38BDC215A1C1}"/>
          </ac:spMkLst>
        </pc:spChg>
      </pc:sldChg>
      <pc:sldMasterChg chg="modSp mod modSldLayout">
        <pc:chgData name="Nancy Thomas" userId="3fc95379-4e67-4c2f-adba-35f488a851d1" providerId="ADAL" clId="{3B4930AA-1ACE-4BC4-B024-1D658CDF67A0}" dt="2022-12-20T21:34:20.562" v="88" actId="207"/>
        <pc:sldMasterMkLst>
          <pc:docMk/>
          <pc:sldMasterMk cId="0" sldId="2147483662"/>
        </pc:sldMasterMkLst>
        <pc:spChg chg="mod">
          <ac:chgData name="Nancy Thomas" userId="3fc95379-4e67-4c2f-adba-35f488a851d1" providerId="ADAL" clId="{3B4930AA-1ACE-4BC4-B024-1D658CDF67A0}" dt="2022-12-20T21:14:55.216" v="8" actId="207"/>
          <ac:spMkLst>
            <pc:docMk/>
            <pc:sldMasterMk cId="0" sldId="2147483662"/>
            <ac:spMk id="2" creationId="{00000000-0000-0000-0000-000000000000}"/>
          </ac:spMkLst>
        </pc:spChg>
        <pc:spChg chg="mod">
          <ac:chgData name="Nancy Thomas" userId="3fc95379-4e67-4c2f-adba-35f488a851d1" providerId="ADAL" clId="{3B4930AA-1ACE-4BC4-B024-1D658CDF67A0}" dt="2022-12-20T21:14:01.278" v="6" actId="207"/>
          <ac:spMkLst>
            <pc:docMk/>
            <pc:sldMasterMk cId="0" sldId="2147483662"/>
            <ac:spMk id="4" creationId="{6AB8C61B-7E77-9840-AACE-36B3615E4660}"/>
          </ac:spMkLst>
        </pc:spChg>
        <pc:spChg chg="mod">
          <ac:chgData name="Nancy Thomas" userId="3fc95379-4e67-4c2f-adba-35f488a851d1" providerId="ADAL" clId="{3B4930AA-1ACE-4BC4-B024-1D658CDF67A0}" dt="2022-12-20T21:13:19.077" v="4" actId="207"/>
          <ac:spMkLst>
            <pc:docMk/>
            <pc:sldMasterMk cId="0" sldId="2147483662"/>
            <ac:spMk id="6" creationId="{00000000-0000-0000-0000-000000000000}"/>
          </ac:spMkLst>
        </pc:spChg>
        <pc:picChg chg="mod">
          <ac:chgData name="Nancy Thomas" userId="3fc95379-4e67-4c2f-adba-35f488a851d1" providerId="ADAL" clId="{3B4930AA-1ACE-4BC4-B024-1D658CDF67A0}" dt="2022-12-20T21:32:28.981" v="84" actId="1076"/>
          <ac:picMkLst>
            <pc:docMk/>
            <pc:sldMasterMk cId="0" sldId="2147483662"/>
            <ac:picMk id="9" creationId="{252B7DCE-A408-4603-AF10-8572770CAE39}"/>
          </ac:picMkLst>
        </pc:picChg>
        <pc:sldLayoutChg chg="modSp">
          <pc:chgData name="Nancy Thomas" userId="3fc95379-4e67-4c2f-adba-35f488a851d1" providerId="ADAL" clId="{3B4930AA-1ACE-4BC4-B024-1D658CDF67A0}" dt="2022-12-20T21:34:04.594" v="86" actId="207"/>
          <pc:sldLayoutMkLst>
            <pc:docMk/>
            <pc:sldMasterMk cId="0" sldId="2147483662"/>
            <pc:sldLayoutMk cId="2747179745" sldId="2147483755"/>
          </pc:sldLayoutMkLst>
          <pc:spChg chg="mod">
            <ac:chgData name="Nancy Thomas" userId="3fc95379-4e67-4c2f-adba-35f488a851d1" providerId="ADAL" clId="{3B4930AA-1ACE-4BC4-B024-1D658CDF67A0}" dt="2022-12-20T21:34:04.594" v="86" actId="207"/>
            <ac:spMkLst>
              <pc:docMk/>
              <pc:sldMasterMk cId="0" sldId="2147483662"/>
              <pc:sldLayoutMk cId="2747179745" sldId="2147483755"/>
              <ac:spMk id="2" creationId="{00000000-0000-0000-0000-000000000000}"/>
            </ac:spMkLst>
          </pc:spChg>
        </pc:sldLayoutChg>
        <pc:sldLayoutChg chg="modSp">
          <pc:chgData name="Nancy Thomas" userId="3fc95379-4e67-4c2f-adba-35f488a851d1" providerId="ADAL" clId="{3B4930AA-1ACE-4BC4-B024-1D658CDF67A0}" dt="2022-12-20T21:34:15.306" v="87" actId="207"/>
          <pc:sldLayoutMkLst>
            <pc:docMk/>
            <pc:sldMasterMk cId="0" sldId="2147483662"/>
            <pc:sldLayoutMk cId="647016597" sldId="2147483756"/>
          </pc:sldLayoutMkLst>
          <pc:spChg chg="mod">
            <ac:chgData name="Nancy Thomas" userId="3fc95379-4e67-4c2f-adba-35f488a851d1" providerId="ADAL" clId="{3B4930AA-1ACE-4BC4-B024-1D658CDF67A0}" dt="2022-12-20T21:34:15.306" v="87" actId="207"/>
            <ac:spMkLst>
              <pc:docMk/>
              <pc:sldMasterMk cId="0" sldId="2147483662"/>
              <pc:sldLayoutMk cId="647016597" sldId="2147483756"/>
              <ac:spMk id="2" creationId="{00000000-0000-0000-0000-000000000000}"/>
            </ac:spMkLst>
          </pc:spChg>
        </pc:sldLayoutChg>
        <pc:sldLayoutChg chg="modSp">
          <pc:chgData name="Nancy Thomas" userId="3fc95379-4e67-4c2f-adba-35f488a851d1" providerId="ADAL" clId="{3B4930AA-1ACE-4BC4-B024-1D658CDF67A0}" dt="2022-12-20T21:34:20.562" v="88" actId="207"/>
          <pc:sldLayoutMkLst>
            <pc:docMk/>
            <pc:sldMasterMk cId="0" sldId="2147483662"/>
            <pc:sldLayoutMk cId="2945307662" sldId="2147483757"/>
          </pc:sldLayoutMkLst>
          <pc:spChg chg="mod">
            <ac:chgData name="Nancy Thomas" userId="3fc95379-4e67-4c2f-adba-35f488a851d1" providerId="ADAL" clId="{3B4930AA-1ACE-4BC4-B024-1D658CDF67A0}" dt="2022-12-20T21:34:20.562" v="88" actId="207"/>
            <ac:spMkLst>
              <pc:docMk/>
              <pc:sldMasterMk cId="0" sldId="2147483662"/>
              <pc:sldLayoutMk cId="2945307662" sldId="2147483757"/>
              <ac:spMk id="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1268A-8339-4B5E-9EB4-04707CBD2815}" type="datetimeFigureOut">
              <a:rPr lang="en-US" smtClean="0"/>
              <a:t>12/20/2022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B24F12-7612-4699-A515-EE4B4A035BCC}" type="slidenum">
              <a:rPr lang="en-US" smtClean="0"/>
              <a:t>‹#›</a:t>
            </a:fld>
            <a:endParaRPr lang="en-US" dirty="0"/>
          </a:p>
        </p:txBody>
      </p:sp>
    </p:spTree>
    <p:extLst>
      <p:ext uri="{BB962C8B-B14F-4D97-AF65-F5344CB8AC3E}">
        <p14:creationId xmlns:p14="http://schemas.microsoft.com/office/powerpoint/2010/main" val="2138898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DDE650-5C9E-4057-92F9-4F0DC00CC490}" type="datetimeFigureOut">
              <a:rPr lang="en-US"/>
              <a:pPr>
                <a:defRPr/>
              </a:pPr>
              <a:t>12/20/2022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A314C5-6FB2-4501-85CA-87E689300057}" type="slidenum">
              <a:rPr lang="en-US"/>
              <a:pPr>
                <a:defRPr/>
              </a:pPr>
              <a:t>‹#›</a:t>
            </a:fld>
            <a:endParaRPr lang="en-US" dirty="0"/>
          </a:p>
        </p:txBody>
      </p:sp>
    </p:spTree>
    <p:extLst>
      <p:ext uri="{BB962C8B-B14F-4D97-AF65-F5344CB8AC3E}">
        <p14:creationId xmlns:p14="http://schemas.microsoft.com/office/powerpoint/2010/main" val="18240620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92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E5FF327-ACC3-4735-AEF5-17EA4D0CAF72}" type="datetime8">
              <a:rPr lang="en-US" smtClean="0"/>
              <a:pPr fontAlgn="base">
                <a:spcBef>
                  <a:spcPct val="0"/>
                </a:spcBef>
                <a:spcAft>
                  <a:spcPct val="0"/>
                </a:spcAft>
                <a:defRPr/>
              </a:pPr>
              <a:t>12/20/2022 4:09 PM</a:t>
            </a:fld>
            <a:endParaRPr lang="en-US" dirty="0"/>
          </a:p>
        </p:txBody>
      </p:sp>
      <p:sp>
        <p:nvSpPr>
          <p:cNvPr id="9222"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9223"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2C933D5-8830-4652-BCA3-5FC4DFB7BF1B}" type="slidenum">
              <a:rPr lang="en-US" smtClean="0"/>
              <a:pPr fontAlgn="base">
                <a:spcBef>
                  <a:spcPct val="0"/>
                </a:spcBef>
                <a:spcAft>
                  <a:spcPct val="0"/>
                </a:spcAft>
                <a:defRPr/>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2"/>
            <a:ext cx="7681913" cy="1523495"/>
          </a:xfrm>
        </p:spPr>
        <p:txBody>
          <a:bodyPr>
            <a:noAutofit/>
          </a:bodyPr>
          <a:lstStyle>
            <a:lvl1pPr>
              <a:lnSpc>
                <a:spcPct val="90000"/>
              </a:lnSpc>
              <a:defRPr sz="5400" baseline="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F058DD20-2C61-483D-A00D-340E173E6A1A}" type="slidenum">
              <a:rPr lang="en-US" smtClean="0"/>
              <a:t>‹#›</a:t>
            </a:fld>
            <a:endParaRPr lang="en-US" dirty="0"/>
          </a:p>
        </p:txBody>
      </p:sp>
    </p:spTree>
    <p:extLst>
      <p:ext uri="{BB962C8B-B14F-4D97-AF65-F5344CB8AC3E}">
        <p14:creationId xmlns:p14="http://schemas.microsoft.com/office/powerpoint/2010/main" val="38005064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95002"/>
            <a:ext cx="6324600" cy="443198"/>
          </a:xfrm>
        </p:spPr>
        <p:txBody>
          <a:bodyPr/>
          <a:lstStyle>
            <a:lvl1pPr algn="r">
              <a:defRPr sz="3200" b="1">
                <a:solidFill>
                  <a:srgbClr val="072E3D"/>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3"/>
            <a:ext cx="8382000" cy="2135969"/>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F058DD20-2C61-483D-A00D-340E173E6A1A}" type="slidenum">
              <a:rPr lang="en-US" smtClean="0"/>
              <a:t>‹#›</a:t>
            </a:fld>
            <a:endParaRPr lang="en-US" dirty="0"/>
          </a:p>
        </p:txBody>
      </p:sp>
    </p:spTree>
    <p:extLst>
      <p:ext uri="{BB962C8B-B14F-4D97-AF65-F5344CB8AC3E}">
        <p14:creationId xmlns:p14="http://schemas.microsoft.com/office/powerpoint/2010/main" val="27471797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2E3D"/>
                </a:solidFill>
              </a:defRPr>
            </a:lvl1pPr>
          </a:lstStyle>
          <a:p>
            <a:r>
              <a:rPr lang="en-US" dirty="0"/>
              <a:t>Click to edit Master title style</a:t>
            </a:r>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F058DD20-2C61-483D-A00D-340E173E6A1A}" type="slidenum">
              <a:rPr lang="en-US" smtClean="0"/>
              <a:t>‹#›</a:t>
            </a:fld>
            <a:endParaRPr lang="en-US" dirty="0"/>
          </a:p>
        </p:txBody>
      </p:sp>
    </p:spTree>
    <p:extLst>
      <p:ext uri="{BB962C8B-B14F-4D97-AF65-F5344CB8AC3E}">
        <p14:creationId xmlns:p14="http://schemas.microsoft.com/office/powerpoint/2010/main" val="6470165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2E3D"/>
                </a:solidFill>
              </a:defRPr>
            </a:lvl1pPr>
          </a:lstStyle>
          <a:p>
            <a:r>
              <a:rPr lang="en-US" dirty="0"/>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F058DD20-2C61-483D-A00D-340E173E6A1A}" type="slidenum">
              <a:rPr lang="en-US" smtClean="0"/>
              <a:pPr/>
              <a:t>‹#›</a:t>
            </a:fld>
            <a:endParaRPr lang="en-US" dirty="0"/>
          </a:p>
        </p:txBody>
      </p:sp>
    </p:spTree>
    <p:extLst>
      <p:ext uri="{BB962C8B-B14F-4D97-AF65-F5344CB8AC3E}">
        <p14:creationId xmlns:p14="http://schemas.microsoft.com/office/powerpoint/2010/main" val="29453076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195"/>
                </a:solidFill>
              </a:defRPr>
            </a:lvl1pPr>
          </a:lstStyle>
          <a:p>
            <a:r>
              <a:rPr lang="en-US" dirty="0"/>
              <a:t>Click to edit Master title style</a:t>
            </a:r>
          </a:p>
        </p:txBody>
      </p:sp>
      <p:sp>
        <p:nvSpPr>
          <p:cNvPr id="3" name="Text Placeholder 2"/>
          <p:cNvSpPr>
            <a:spLocks noGrp="1"/>
          </p:cNvSpPr>
          <p:nvPr>
            <p:ph type="body" idx="1"/>
          </p:nvPr>
        </p:nvSpPr>
        <p:spPr>
          <a:xfrm>
            <a:off x="381000" y="1411556"/>
            <a:ext cx="4114800" cy="692497"/>
          </a:xfrm>
        </p:spPr>
        <p:txBody>
          <a:bodyPr anchor="b"/>
          <a:lstStyle>
            <a:lvl1pPr marL="0" indent="0">
              <a:lnSpc>
                <a:spcPct val="90000"/>
              </a:lnSpc>
              <a:spcBef>
                <a:spcPts val="0"/>
              </a:spcBef>
              <a:buNone/>
              <a:defRPr sz="2500" b="1">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solidFill>
                  <a:schemeClr val="tx1"/>
                </a:solidFill>
              </a:defRPr>
            </a:lvl1pPr>
            <a:lvl2pPr marL="562218" indent="-265896">
              <a:defRPr sz="2000">
                <a:solidFill>
                  <a:schemeClr val="tx1"/>
                </a:solidFill>
              </a:defRPr>
            </a:lvl2pPr>
            <a:lvl3pPr marL="813562" indent="-243407">
              <a:defRPr sz="1800">
                <a:solidFill>
                  <a:schemeClr val="tx1"/>
                </a:solidFill>
              </a:defRPr>
            </a:lvl3pPr>
            <a:lvl4pPr marL="1050354" indent="-228856">
              <a:defRPr sz="1700">
                <a:solidFill>
                  <a:schemeClr val="tx1"/>
                </a:solidFill>
              </a:defRPr>
            </a:lvl4pPr>
            <a:lvl5pPr marL="1279210" indent="-206367">
              <a:defRPr sz="17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983" y="175780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solidFill>
                  <a:schemeClr val="tx1"/>
                </a:solidFill>
              </a:defRPr>
            </a:lvl1pPr>
            <a:lvl2pPr marL="570155" indent="-273833">
              <a:defRPr sz="2000">
                <a:solidFill>
                  <a:schemeClr val="tx1"/>
                </a:solidFill>
              </a:defRPr>
            </a:lvl2pPr>
            <a:lvl3pPr marL="821499" indent="-244730">
              <a:defRPr sz="1800">
                <a:solidFill>
                  <a:schemeClr val="tx1"/>
                </a:solidFill>
              </a:defRPr>
            </a:lvl3pPr>
            <a:lvl4pPr marL="1050354" indent="-236793">
              <a:defRPr sz="1700">
                <a:solidFill>
                  <a:schemeClr val="tx1"/>
                </a:solidFill>
              </a:defRPr>
            </a:lvl4pPr>
            <a:lvl5pPr marL="1279210" indent="-220919">
              <a:defRPr sz="17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F058DD20-2C61-483D-A00D-340E173E6A1A}" type="slidenum">
              <a:rPr lang="en-US" smtClean="0"/>
              <a:pPr/>
              <a:t>‹#›</a:t>
            </a:fld>
            <a:endParaRPr lang="en-US" dirty="0"/>
          </a:p>
        </p:txBody>
      </p:sp>
    </p:spTree>
    <p:extLst>
      <p:ext uri="{BB962C8B-B14F-4D97-AF65-F5344CB8AC3E}">
        <p14:creationId xmlns:p14="http://schemas.microsoft.com/office/powerpoint/2010/main" val="12296308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F058DD20-2C61-483D-A00D-340E173E6A1A}" type="slidenum">
              <a:rPr lang="en-US" smtClean="0"/>
              <a:t>‹#›</a:t>
            </a:fld>
            <a:endParaRPr lang="en-US" dirty="0"/>
          </a:p>
        </p:txBody>
      </p:sp>
    </p:spTree>
    <p:extLst>
      <p:ext uri="{BB962C8B-B14F-4D97-AF65-F5344CB8AC3E}">
        <p14:creationId xmlns:p14="http://schemas.microsoft.com/office/powerpoint/2010/main" val="16510745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AB08-07AB-44BB-B433-4869E38705B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C82D8C-05C9-4DEC-8C8A-2677AF8E9411}"/>
              </a:ext>
            </a:extLst>
          </p:cNvPr>
          <p:cNvSpPr>
            <a:spLocks noGrp="1"/>
          </p:cNvSpPr>
          <p:nvPr>
            <p:ph type="sldNum" sz="quarter" idx="10"/>
          </p:nvPr>
        </p:nvSpPr>
        <p:spPr/>
        <p:txBody>
          <a:bodyPr/>
          <a:lstStyle/>
          <a:p>
            <a:fld id="{F058DD20-2C61-483D-A00D-340E173E6A1A}" type="slidenum">
              <a:rPr lang="en-US" smtClean="0"/>
              <a:pPr/>
              <a:t>‹#›</a:t>
            </a:fld>
            <a:endParaRPr lang="en-US" dirty="0"/>
          </a:p>
        </p:txBody>
      </p:sp>
    </p:spTree>
    <p:extLst>
      <p:ext uri="{BB962C8B-B14F-4D97-AF65-F5344CB8AC3E}">
        <p14:creationId xmlns:p14="http://schemas.microsoft.com/office/powerpoint/2010/main" val="27664500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058DD20-2C61-483D-A00D-340E173E6A1A}" type="slidenum">
              <a:rPr lang="en-US" smtClean="0"/>
              <a:t>‹#›</a:t>
            </a:fld>
            <a:endParaRPr lang="en-US" dirty="0"/>
          </a:p>
        </p:txBody>
      </p:sp>
      <p:sp>
        <p:nvSpPr>
          <p:cNvPr id="3" name="Title 1"/>
          <p:cNvSpPr>
            <a:spLocks noGrp="1"/>
          </p:cNvSpPr>
          <p:nvPr>
            <p:ph type="title"/>
          </p:nvPr>
        </p:nvSpPr>
        <p:spPr>
          <a:xfrm>
            <a:off x="2514600" y="395002"/>
            <a:ext cx="6324600" cy="443198"/>
          </a:xfrm>
        </p:spPr>
        <p:txBody>
          <a:bodyPr/>
          <a:lstStyle/>
          <a:p>
            <a:r>
              <a:rPr lang="en-US" dirty="0"/>
              <a:t>Click to edit Master title style</a:t>
            </a:r>
          </a:p>
        </p:txBody>
      </p:sp>
    </p:spTree>
    <p:extLst>
      <p:ext uri="{BB962C8B-B14F-4D97-AF65-F5344CB8AC3E}">
        <p14:creationId xmlns:p14="http://schemas.microsoft.com/office/powerpoint/2010/main" val="6552515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058DD20-2C61-483D-A00D-340E173E6A1A}" type="slidenum">
              <a:rPr lang="en-US" smtClean="0"/>
              <a:t>‹#›</a:t>
            </a:fld>
            <a:endParaRPr lang="en-US" dirty="0"/>
          </a:p>
        </p:txBody>
      </p:sp>
      <p:sp>
        <p:nvSpPr>
          <p:cNvPr id="3" name="Title 1"/>
          <p:cNvSpPr>
            <a:spLocks noGrp="1"/>
          </p:cNvSpPr>
          <p:nvPr>
            <p:ph type="title"/>
          </p:nvPr>
        </p:nvSpPr>
        <p:spPr>
          <a:xfrm>
            <a:off x="2514600" y="395002"/>
            <a:ext cx="6324600" cy="443198"/>
          </a:xfrm>
        </p:spPr>
        <p:txBody>
          <a:bodyPr/>
          <a:lstStyle/>
          <a:p>
            <a:r>
              <a:rPr lang="en-US" dirty="0"/>
              <a:t>Click to edit Master title style</a:t>
            </a:r>
          </a:p>
        </p:txBody>
      </p:sp>
    </p:spTree>
    <p:extLst>
      <p:ext uri="{BB962C8B-B14F-4D97-AF65-F5344CB8AC3E}">
        <p14:creationId xmlns:p14="http://schemas.microsoft.com/office/powerpoint/2010/main" val="38313615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B8C61B-7E77-9840-AACE-36B3615E4660}"/>
              </a:ext>
            </a:extLst>
          </p:cNvPr>
          <p:cNvSpPr/>
          <p:nvPr userDrawn="1"/>
        </p:nvSpPr>
        <p:spPr bwMode="auto">
          <a:xfrm>
            <a:off x="0" y="6331664"/>
            <a:ext cx="9144000" cy="501649"/>
          </a:xfrm>
          <a:prstGeom prst="rect">
            <a:avLst/>
          </a:prstGeom>
          <a:solidFill>
            <a:srgbClr val="006289"/>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2514600" y="395002"/>
            <a:ext cx="6324600" cy="332399"/>
          </a:xfrm>
          <a:prstGeom prst="rect">
            <a:avLst/>
          </a:prstGeom>
        </p:spPr>
        <p:txBody>
          <a:bodyPr vert="horz" wrap="square" lIns="0" tIns="0" rIns="0" bIns="0" rtlCol="0" anchor="t">
            <a:spAutoFit/>
          </a:bodyPr>
          <a:lstStyle/>
          <a:p>
            <a:r>
              <a:rPr lang="en-US" dirty="0"/>
              <a:t>Click to edit Master title style</a:t>
            </a:r>
          </a:p>
        </p:txBody>
      </p:sp>
      <p:sp>
        <p:nvSpPr>
          <p:cNvPr id="1027" name="Text Placeholder 2"/>
          <p:cNvSpPr>
            <a:spLocks noGrp="1"/>
          </p:cNvSpPr>
          <p:nvPr>
            <p:ph type="body" idx="1"/>
          </p:nvPr>
        </p:nvSpPr>
        <p:spPr bwMode="auto">
          <a:xfrm>
            <a:off x="381000" y="1412875"/>
            <a:ext cx="8382000" cy="21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Slide Number Placeholder 2"/>
          <p:cNvSpPr>
            <a:spLocks noGrp="1"/>
          </p:cNvSpPr>
          <p:nvPr>
            <p:ph type="sldNum" sz="quarter" idx="4"/>
          </p:nvPr>
        </p:nvSpPr>
        <p:spPr>
          <a:xfrm>
            <a:off x="6553200" y="6399925"/>
            <a:ext cx="2133600" cy="365125"/>
          </a:xfrm>
          <a:prstGeom prst="rect">
            <a:avLst/>
          </a:prstGeom>
        </p:spPr>
        <p:txBody>
          <a:bodyPr vert="horz" lIns="91440" tIns="45720" rIns="91440" bIns="45720" rtlCol="0" anchor="ctr"/>
          <a:lstStyle>
            <a:lvl1pPr algn="r">
              <a:defRPr sz="1000">
                <a:solidFill>
                  <a:schemeClr val="bg2"/>
                </a:solidFill>
                <a:latin typeface="Verdana" panose="020B0604030504040204" pitchFamily="34" charset="0"/>
                <a:ea typeface="Verdana" panose="020B0604030504040204" pitchFamily="34" charset="0"/>
              </a:defRPr>
            </a:lvl1pPr>
          </a:lstStyle>
          <a:p>
            <a:fld id="{F058DD20-2C61-483D-A00D-340E173E6A1A}" type="slidenum">
              <a:rPr lang="en-US" smtClean="0"/>
              <a:pPr/>
              <a:t>‹#›</a:t>
            </a:fld>
            <a:endParaRPr lang="en-US" dirty="0"/>
          </a:p>
        </p:txBody>
      </p:sp>
      <p:sp>
        <p:nvSpPr>
          <p:cNvPr id="6" name="TextBox 5"/>
          <p:cNvSpPr txBox="1"/>
          <p:nvPr userDrawn="1"/>
        </p:nvSpPr>
        <p:spPr>
          <a:xfrm>
            <a:off x="381000" y="6459379"/>
            <a:ext cx="8077200" cy="215444"/>
          </a:xfrm>
          <a:prstGeom prst="rect">
            <a:avLst/>
          </a:prstGeom>
          <a:noFill/>
        </p:spPr>
        <p:txBody>
          <a:bodyPr wrap="square" rtlCol="0" anchor="ctr" anchorCtr="1">
            <a:spAutoFit/>
          </a:bodyPr>
          <a:lstStyle/>
          <a:p>
            <a:r>
              <a:rPr lang="en-US" sz="800" dirty="0">
                <a:solidFill>
                  <a:schemeClr val="bg2"/>
                </a:solidFill>
              </a:rPr>
              <a:t>Contact Information: Joseph S. Messer at jmesser@messerstrickler.com (312) 334- 3440</a:t>
            </a:r>
          </a:p>
        </p:txBody>
      </p:sp>
      <p:sp>
        <p:nvSpPr>
          <p:cNvPr id="7" name="TextBox 5"/>
          <p:cNvSpPr txBox="1">
            <a:spLocks noChangeArrowheads="1"/>
          </p:cNvSpPr>
          <p:nvPr userDrawn="1"/>
        </p:nvSpPr>
        <p:spPr bwMode="auto">
          <a:xfrm>
            <a:off x="6400800" y="7620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Blip>
                <a:blip r:embed="rId11"/>
              </a:buBlip>
              <a:defRPr sz="3200">
                <a:solidFill>
                  <a:schemeClr val="bg1"/>
                </a:solidFill>
                <a:latin typeface="Calibri" pitchFamily="34" charset="0"/>
              </a:defRPr>
            </a:lvl1pPr>
            <a:lvl2pPr marL="742950" indent="-285750" eaLnBrk="0" hangingPunct="0">
              <a:lnSpc>
                <a:spcPct val="90000"/>
              </a:lnSpc>
              <a:spcBef>
                <a:spcPct val="20000"/>
              </a:spcBef>
              <a:buBlip>
                <a:blip r:embed="rId12"/>
              </a:buBlip>
              <a:defRPr sz="2800">
                <a:solidFill>
                  <a:schemeClr val="bg1"/>
                </a:solidFill>
                <a:latin typeface="Calibri" pitchFamily="34" charset="0"/>
              </a:defRPr>
            </a:lvl2pPr>
            <a:lvl3pPr marL="1143000" indent="-228600" eaLnBrk="0" hangingPunct="0">
              <a:lnSpc>
                <a:spcPct val="90000"/>
              </a:lnSpc>
              <a:spcBef>
                <a:spcPct val="20000"/>
              </a:spcBef>
              <a:buBlip>
                <a:blip r:embed="rId12"/>
              </a:buBlip>
              <a:defRPr sz="2400">
                <a:solidFill>
                  <a:schemeClr val="bg1"/>
                </a:solidFill>
                <a:latin typeface="Calibri" pitchFamily="34" charset="0"/>
              </a:defRPr>
            </a:lvl3pPr>
            <a:lvl4pPr marL="1600200" indent="-228600" eaLnBrk="0" hangingPunct="0">
              <a:lnSpc>
                <a:spcPct val="90000"/>
              </a:lnSpc>
              <a:spcBef>
                <a:spcPct val="20000"/>
              </a:spcBef>
              <a:buBlip>
                <a:blip r:embed="rId12"/>
              </a:buBlip>
              <a:defRPr sz="2400">
                <a:solidFill>
                  <a:schemeClr val="bg1"/>
                </a:solidFill>
                <a:latin typeface="Calibri" pitchFamily="34" charset="0"/>
              </a:defRPr>
            </a:lvl4pPr>
            <a:lvl5pPr marL="2057400" indent="-228600" eaLnBrk="0" hangingPunct="0">
              <a:lnSpc>
                <a:spcPct val="90000"/>
              </a:lnSpc>
              <a:spcBef>
                <a:spcPct val="20000"/>
              </a:spcBef>
              <a:buBlip>
                <a:blip r:embed="rId12"/>
              </a:buBlip>
              <a:defRPr sz="2400">
                <a:solidFill>
                  <a:schemeClr val="bg1"/>
                </a:solidFill>
                <a:latin typeface="Calibri" pitchFamily="34" charset="0"/>
              </a:defRPr>
            </a:lvl5pPr>
            <a:lvl6pPr marL="2514600" indent="-228600" eaLnBrk="0" fontAlgn="base" hangingPunct="0">
              <a:lnSpc>
                <a:spcPct val="90000"/>
              </a:lnSpc>
              <a:spcBef>
                <a:spcPct val="20000"/>
              </a:spcBef>
              <a:spcAft>
                <a:spcPct val="0"/>
              </a:spcAft>
              <a:buBlip>
                <a:blip r:embed="rId12"/>
              </a:buBlip>
              <a:defRPr sz="2400">
                <a:solidFill>
                  <a:schemeClr val="bg1"/>
                </a:solidFill>
                <a:latin typeface="Calibri" pitchFamily="34" charset="0"/>
              </a:defRPr>
            </a:lvl6pPr>
            <a:lvl7pPr marL="2971800" indent="-228600" eaLnBrk="0" fontAlgn="base" hangingPunct="0">
              <a:lnSpc>
                <a:spcPct val="90000"/>
              </a:lnSpc>
              <a:spcBef>
                <a:spcPct val="20000"/>
              </a:spcBef>
              <a:spcAft>
                <a:spcPct val="0"/>
              </a:spcAft>
              <a:buBlip>
                <a:blip r:embed="rId12"/>
              </a:buBlip>
              <a:defRPr sz="2400">
                <a:solidFill>
                  <a:schemeClr val="bg1"/>
                </a:solidFill>
                <a:latin typeface="Calibri" pitchFamily="34" charset="0"/>
              </a:defRPr>
            </a:lvl7pPr>
            <a:lvl8pPr marL="3429000" indent="-228600" eaLnBrk="0" fontAlgn="base" hangingPunct="0">
              <a:lnSpc>
                <a:spcPct val="90000"/>
              </a:lnSpc>
              <a:spcBef>
                <a:spcPct val="20000"/>
              </a:spcBef>
              <a:spcAft>
                <a:spcPct val="0"/>
              </a:spcAft>
              <a:buBlip>
                <a:blip r:embed="rId12"/>
              </a:buBlip>
              <a:defRPr sz="2400">
                <a:solidFill>
                  <a:schemeClr val="bg1"/>
                </a:solidFill>
                <a:latin typeface="Calibri" pitchFamily="34" charset="0"/>
              </a:defRPr>
            </a:lvl8pPr>
            <a:lvl9pPr marL="3886200" indent="-228600" eaLnBrk="0" fontAlgn="base" hangingPunct="0">
              <a:lnSpc>
                <a:spcPct val="90000"/>
              </a:lnSpc>
              <a:spcBef>
                <a:spcPct val="20000"/>
              </a:spcBef>
              <a:spcAft>
                <a:spcPct val="0"/>
              </a:spcAft>
              <a:buBlip>
                <a:blip r:embed="rId12"/>
              </a:buBlip>
              <a:defRPr sz="2400">
                <a:solidFill>
                  <a:schemeClr val="bg1"/>
                </a:solidFill>
                <a:latin typeface="Calibri" pitchFamily="34" charset="0"/>
              </a:defRPr>
            </a:lvl9pPr>
          </a:lstStyle>
          <a:p>
            <a:pPr eaLnBrk="1" hangingPunct="1">
              <a:lnSpc>
                <a:spcPct val="100000"/>
              </a:lnSpc>
              <a:spcBef>
                <a:spcPct val="0"/>
              </a:spcBef>
              <a:buFontTx/>
              <a:buNone/>
            </a:pPr>
            <a:r>
              <a:rPr lang="en-US" alt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2022 Webinar Series</a:t>
            </a:r>
          </a:p>
        </p:txBody>
      </p:sp>
      <p:pic>
        <p:nvPicPr>
          <p:cNvPr id="9" name="Picture 8">
            <a:extLst>
              <a:ext uri="{FF2B5EF4-FFF2-40B4-BE49-F238E27FC236}">
                <a16:creationId xmlns:a16="http://schemas.microsoft.com/office/drawing/2014/main" id="{252B7DCE-A408-4603-AF10-8572770CAE3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267508"/>
            <a:ext cx="1882532" cy="986877"/>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5" r:id="rId2"/>
    <p:sldLayoutId id="2147483756" r:id="rId3"/>
    <p:sldLayoutId id="2147483757" r:id="rId4"/>
    <p:sldLayoutId id="2147483758" r:id="rId5"/>
    <p:sldLayoutId id="2147483759" r:id="rId6"/>
    <p:sldLayoutId id="2147483762" r:id="rId7"/>
    <p:sldLayoutId id="2147483760" r:id="rId8"/>
    <p:sldLayoutId id="2147483761" r:id="rId9"/>
  </p:sldLayoutIdLst>
  <p:transition>
    <p:fade/>
  </p:transition>
  <p:hf hdr="0" ftr="0" dt="0"/>
  <p:txStyles>
    <p:titleStyle>
      <a:lvl1pPr algn="r" defTabSz="912813" rtl="0" eaLnBrk="0" fontAlgn="base" hangingPunct="0">
        <a:lnSpc>
          <a:spcPct val="90000"/>
        </a:lnSpc>
        <a:spcBef>
          <a:spcPct val="0"/>
        </a:spcBef>
        <a:spcAft>
          <a:spcPct val="0"/>
        </a:spcAft>
        <a:defRPr lang="en-US" sz="2400" b="1" kern="1200" spc="-150" baseline="0" dirty="0">
          <a:ln w="3175">
            <a:noFill/>
          </a:ln>
          <a:solidFill>
            <a:srgbClr val="072E3D"/>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FontTx/>
        <a:buBlip>
          <a:blip r:embed="rId14"/>
        </a:buBlip>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396875" algn="l" defTabSz="912813" rtl="0" eaLnBrk="0" fontAlgn="base" hangingPunct="0">
        <a:lnSpc>
          <a:spcPct val="90000"/>
        </a:lnSpc>
        <a:spcBef>
          <a:spcPct val="20000"/>
        </a:spcBef>
        <a:spcAft>
          <a:spcPct val="0"/>
        </a:spcAft>
        <a:buFontTx/>
        <a:buBlip>
          <a:blip r:embed="rId14"/>
        </a:buBlip>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8888" indent="-344488" algn="l" defTabSz="912813" rtl="0" eaLnBrk="0" fontAlgn="base" hangingPunct="0">
        <a:lnSpc>
          <a:spcPct val="90000"/>
        </a:lnSpc>
        <a:spcBef>
          <a:spcPct val="20000"/>
        </a:spcBef>
        <a:spcAft>
          <a:spcPct val="0"/>
        </a:spcAft>
        <a:buFontTx/>
        <a:buBlip>
          <a:blip r:embed="rId14"/>
        </a:buBlip>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4963" indent="-346075" algn="l" defTabSz="912813" rtl="0" eaLnBrk="0" fontAlgn="base" hangingPunct="0">
        <a:lnSpc>
          <a:spcPct val="90000"/>
        </a:lnSpc>
        <a:spcBef>
          <a:spcPct val="20000"/>
        </a:spcBef>
        <a:spcAft>
          <a:spcPct val="0"/>
        </a:spcAft>
        <a:buFontTx/>
        <a:buBlip>
          <a:blip r:embed="rId14"/>
        </a:buBlip>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941513" indent="-336550" algn="l" defTabSz="912813" rtl="0" eaLnBrk="0" fontAlgn="base" hangingPunct="0">
        <a:lnSpc>
          <a:spcPct val="90000"/>
        </a:lnSpc>
        <a:spcBef>
          <a:spcPct val="20000"/>
        </a:spcBef>
        <a:spcAft>
          <a:spcPct val="0"/>
        </a:spcAft>
        <a:buFontTx/>
        <a:buBlip>
          <a:blip r:embed="rId14"/>
        </a:buBlip>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jmesser@messerstrickler.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ebrecon.com/webrecon-stats-for-dec-2020-and-year-in-review/"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404381-7BBE-4A0B-8177-EEF4DD366E98}"/>
              </a:ext>
            </a:extLst>
          </p:cNvPr>
          <p:cNvSpPr>
            <a:spLocks noGrp="1"/>
          </p:cNvSpPr>
          <p:nvPr>
            <p:ph type="sldNum" sz="quarter" idx="10"/>
          </p:nvPr>
        </p:nvSpPr>
        <p:spPr/>
        <p:txBody>
          <a:bodyPr/>
          <a:lstStyle/>
          <a:p>
            <a:fld id="{F058DD20-2C61-483D-A00D-340E173E6A1A}" type="slidenum">
              <a:rPr lang="en-US" smtClean="0"/>
              <a:t>1</a:t>
            </a:fld>
            <a:endParaRPr lang="en-US" dirty="0"/>
          </a:p>
        </p:txBody>
      </p:sp>
      <p:sp>
        <p:nvSpPr>
          <p:cNvPr id="4" name="TextBox 3">
            <a:extLst>
              <a:ext uri="{FF2B5EF4-FFF2-40B4-BE49-F238E27FC236}">
                <a16:creationId xmlns:a16="http://schemas.microsoft.com/office/drawing/2014/main" id="{77DAA61E-5D37-4BF1-B32B-719BE6C8BEC5}"/>
              </a:ext>
            </a:extLst>
          </p:cNvPr>
          <p:cNvSpPr txBox="1"/>
          <p:nvPr/>
        </p:nvSpPr>
        <p:spPr>
          <a:xfrm>
            <a:off x="266700" y="2286000"/>
            <a:ext cx="8610600" cy="2031325"/>
          </a:xfrm>
          <a:prstGeom prst="rect">
            <a:avLst/>
          </a:prstGeom>
          <a:noFill/>
        </p:spPr>
        <p:txBody>
          <a:bodyPr wrap="square" rtlCol="0">
            <a:spAutoFit/>
          </a:bodyPr>
          <a:lstStyle/>
          <a:p>
            <a:pPr algn="just"/>
            <a:r>
              <a:rPr lang="en-US" dirty="0">
                <a:latin typeface="Verdana" panose="020B0604030504040204" pitchFamily="34" charset="0"/>
                <a:ea typeface="Verdana" panose="020B0604030504040204" pitchFamily="34" charset="0"/>
              </a:rPr>
              <a:t>PBSA hosts global industry leading speakers and subject matter experts as a course of current practice for our Education Webinars. The information and opinions expressed are for educational purposes only and are based on current practice, industry related knowledge and business expertise. The information provided shall not be construed as legal advice, express or implied. The practices may not have been independently vetted and are neither approved nor endorsed by PBSA.</a:t>
            </a:r>
            <a:r>
              <a:rPr lang="en-US" dirty="0">
                <a:solidFill>
                  <a:schemeClr val="tx1">
                    <a:lumMod val="65000"/>
                    <a:lumOff val="35000"/>
                  </a:schemeClr>
                </a:solidFill>
                <a:latin typeface="Verdana" panose="020B0604030504040204" pitchFamily="34" charset="0"/>
                <a:ea typeface="Verdana" panose="020B0604030504040204" pitchFamily="34" charset="0"/>
              </a:rPr>
              <a:t> </a:t>
            </a:r>
          </a:p>
        </p:txBody>
      </p:sp>
      <p:sp>
        <p:nvSpPr>
          <p:cNvPr id="5" name="Title 1">
            <a:extLst>
              <a:ext uri="{FF2B5EF4-FFF2-40B4-BE49-F238E27FC236}">
                <a16:creationId xmlns:a16="http://schemas.microsoft.com/office/drawing/2014/main" id="{1DCCEF55-1B1C-4C37-A9A5-3E16E17A40A7}"/>
              </a:ext>
            </a:extLst>
          </p:cNvPr>
          <p:cNvSpPr>
            <a:spLocks noGrp="1"/>
          </p:cNvSpPr>
          <p:nvPr>
            <p:ph type="title"/>
          </p:nvPr>
        </p:nvSpPr>
        <p:spPr>
          <a:xfrm>
            <a:off x="2514600" y="395002"/>
            <a:ext cx="6324600" cy="387798"/>
          </a:xfrm>
        </p:spPr>
        <p:txBody>
          <a:bodyPr/>
          <a:lstStyle/>
          <a:p>
            <a:r>
              <a:rPr lang="en-US" sz="2800" dirty="0"/>
              <a:t>Legal Disclaimer</a:t>
            </a:r>
          </a:p>
        </p:txBody>
      </p:sp>
    </p:spTree>
    <p:extLst>
      <p:ext uri="{BB962C8B-B14F-4D97-AF65-F5344CB8AC3E}">
        <p14:creationId xmlns:p14="http://schemas.microsoft.com/office/powerpoint/2010/main" val="30221589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F6CAF-C709-472A-B2DC-A2CDAF855F1A}"/>
              </a:ext>
            </a:extLst>
          </p:cNvPr>
          <p:cNvSpPr>
            <a:spLocks noGrp="1"/>
          </p:cNvSpPr>
          <p:nvPr>
            <p:ph idx="1"/>
          </p:nvPr>
        </p:nvSpPr>
        <p:spPr>
          <a:xfrm>
            <a:off x="533400" y="2283631"/>
            <a:ext cx="8229600" cy="3431369"/>
          </a:xfrm>
        </p:spPr>
        <p:txBody>
          <a:bodyPr>
            <a:normAutofit/>
          </a:bodyPr>
          <a:lstStyle/>
          <a:p>
            <a:pPr marL="0" indent="0">
              <a:buNone/>
            </a:pPr>
            <a:r>
              <a:rPr lang="en-US" sz="1900" dirty="0"/>
              <a:t>1681e(e)(2)(A) and (B) governs CRAs who resell reports or information issued by other CRAs (e.g., TransUnion, Equifax or Experian). Those CRAs must: </a:t>
            </a:r>
          </a:p>
          <a:p>
            <a:pPr marL="0" indent="0" algn="just">
              <a:buNone/>
            </a:pPr>
            <a:endParaRPr lang="en-US" sz="1200" dirty="0"/>
          </a:p>
          <a:p>
            <a:pPr marL="0" indent="0" algn="just">
              <a:buNone/>
            </a:pPr>
            <a:r>
              <a:rPr lang="en-US" sz="1400" dirty="0"/>
              <a:t>“establish and comply with </a:t>
            </a:r>
            <a:r>
              <a:rPr lang="en-US" sz="1400" b="1" u="sng" dirty="0"/>
              <a:t>reasonable procedures</a:t>
            </a:r>
            <a:r>
              <a:rPr lang="en-US" sz="1400" dirty="0"/>
              <a:t> designed to ensure that the report (or information) is resold by the [CRA] only for a purpose for which the report may be furnished under … 1681b…, including by requiring that each person to which the report (or information) is resold and that resells or provides the report (or information) to any other person</a:t>
            </a:r>
          </a:p>
          <a:p>
            <a:pPr marL="300038" indent="-300038" algn="just">
              <a:buAutoNum type="romanLcParenBoth"/>
            </a:pPr>
            <a:r>
              <a:rPr lang="en-US" sz="1400" dirty="0"/>
              <a:t>identifies each end user of the resold report (or information); </a:t>
            </a:r>
          </a:p>
          <a:p>
            <a:pPr marL="300038" indent="-300038" algn="just">
              <a:buAutoNum type="romanLcParenBoth"/>
            </a:pPr>
            <a:r>
              <a:rPr lang="en-US" sz="1400" dirty="0"/>
              <a:t>certifies each purpose for which the report (or information) will be used; and</a:t>
            </a:r>
          </a:p>
          <a:p>
            <a:pPr marL="300038" indent="-300038" algn="just">
              <a:buAutoNum type="romanLcParenBoth"/>
            </a:pPr>
            <a:r>
              <a:rPr lang="en-US" sz="1400" dirty="0"/>
              <a:t>certifies that the report (or information) will be used for no other purpose; and</a:t>
            </a:r>
          </a:p>
          <a:p>
            <a:pPr marL="0" indent="0" algn="just">
              <a:buNone/>
            </a:pPr>
            <a:endParaRPr lang="en-US" sz="1400" dirty="0"/>
          </a:p>
          <a:p>
            <a:pPr marL="0" indent="0" algn="just">
              <a:buNone/>
            </a:pPr>
            <a:r>
              <a:rPr lang="en-US" sz="1400" dirty="0"/>
              <a:t>(B) Before reselling the report, make reasonable efforts to verify the identifications and certifications made under subparagraph (A). </a:t>
            </a:r>
          </a:p>
        </p:txBody>
      </p:sp>
      <p:sp>
        <p:nvSpPr>
          <p:cNvPr id="3" name="Title 2">
            <a:extLst>
              <a:ext uri="{FF2B5EF4-FFF2-40B4-BE49-F238E27FC236}">
                <a16:creationId xmlns:a16="http://schemas.microsoft.com/office/drawing/2014/main" id="{76BDD7A2-2746-4542-B46D-6B198C8D74EE}"/>
              </a:ext>
            </a:extLst>
          </p:cNvPr>
          <p:cNvSpPr>
            <a:spLocks noGrp="1"/>
          </p:cNvSpPr>
          <p:nvPr>
            <p:ph type="title"/>
          </p:nvPr>
        </p:nvSpPr>
        <p:spPr>
          <a:xfrm>
            <a:off x="526366" y="1676400"/>
            <a:ext cx="7886700" cy="332399"/>
          </a:xfrm>
        </p:spPr>
        <p:txBody>
          <a:bodyPr/>
          <a:lstStyle/>
          <a:p>
            <a:pPr algn="l"/>
            <a:r>
              <a:rPr lang="en-US" dirty="0"/>
              <a:t>1681e (e)(2)(A)+(B) Reasonable Procedures</a:t>
            </a:r>
          </a:p>
        </p:txBody>
      </p:sp>
    </p:spTree>
    <p:extLst>
      <p:ext uri="{BB962C8B-B14F-4D97-AF65-F5344CB8AC3E}">
        <p14:creationId xmlns:p14="http://schemas.microsoft.com/office/powerpoint/2010/main" val="3570345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A9E43-F0CC-4EC7-96BD-864BE1D2A2C8}"/>
              </a:ext>
            </a:extLst>
          </p:cNvPr>
          <p:cNvSpPr>
            <a:spLocks noGrp="1"/>
          </p:cNvSpPr>
          <p:nvPr>
            <p:ph idx="1"/>
          </p:nvPr>
        </p:nvSpPr>
        <p:spPr>
          <a:xfrm>
            <a:off x="381000" y="2473891"/>
            <a:ext cx="8382000" cy="2135969"/>
          </a:xfrm>
        </p:spPr>
        <p:txBody>
          <a:bodyPr vert="horz" wrap="square" lIns="68580" tIns="34290" rIns="68580" bIns="34290" numCol="1" rtlCol="0" anchor="t" anchorCtr="0" compatLnSpc="1">
            <a:prstTxWarp prst="textNoShape">
              <a:avLst/>
            </a:prstTxWarp>
            <a:normAutofit/>
          </a:bodyPr>
          <a:lstStyle/>
          <a:p>
            <a:pPr marL="0" indent="0" algn="just">
              <a:buNone/>
            </a:pPr>
            <a:r>
              <a:rPr lang="en-US" sz="2100" dirty="0">
                <a:latin typeface="Verdana"/>
                <a:ea typeface="Verdana"/>
                <a:cs typeface="Verdana"/>
              </a:rPr>
              <a:t>1681e(b) is the basis for most lawsuits against CRAs: </a:t>
            </a:r>
            <a:endParaRPr lang="en-US" sz="2100" dirty="0"/>
          </a:p>
          <a:p>
            <a:pPr marL="0" indent="0" algn="just">
              <a:buNone/>
            </a:pPr>
            <a:endParaRPr lang="en-US" sz="2100" b="1" dirty="0"/>
          </a:p>
          <a:p>
            <a:pPr marL="0" indent="0" algn="just">
              <a:buNone/>
            </a:pPr>
            <a:r>
              <a:rPr lang="en-US" sz="1800" i="1" dirty="0">
                <a:latin typeface="Verdana"/>
                <a:ea typeface="Verdana"/>
                <a:cs typeface="Verdana"/>
              </a:rPr>
              <a:t>“Whenever a [CRA] prepares a consumer report it shall follow </a:t>
            </a:r>
            <a:r>
              <a:rPr lang="en-US" sz="1800" b="1" i="1" u="sng" dirty="0">
                <a:latin typeface="Verdana"/>
                <a:ea typeface="Verdana"/>
                <a:cs typeface="Verdana"/>
              </a:rPr>
              <a:t>reasonable procedures</a:t>
            </a:r>
            <a:r>
              <a:rPr lang="en-US" sz="1800" i="1" dirty="0">
                <a:latin typeface="Verdana"/>
                <a:ea typeface="Verdana"/>
                <a:cs typeface="Verdana"/>
              </a:rPr>
              <a:t> to assure maximum possible accuracy of the information concerning the individual about whom the report relates.” </a:t>
            </a:r>
            <a:endParaRPr lang="en-US" sz="1800" i="1" dirty="0">
              <a:cs typeface="Verdana"/>
            </a:endParaRPr>
          </a:p>
        </p:txBody>
      </p:sp>
      <p:sp>
        <p:nvSpPr>
          <p:cNvPr id="3" name="Title 2">
            <a:extLst>
              <a:ext uri="{FF2B5EF4-FFF2-40B4-BE49-F238E27FC236}">
                <a16:creationId xmlns:a16="http://schemas.microsoft.com/office/drawing/2014/main" id="{A73DBC35-2125-4E66-BCF1-36612590066D}"/>
              </a:ext>
            </a:extLst>
          </p:cNvPr>
          <p:cNvSpPr>
            <a:spLocks noGrp="1"/>
          </p:cNvSpPr>
          <p:nvPr>
            <p:ph type="title"/>
          </p:nvPr>
        </p:nvSpPr>
        <p:spPr/>
        <p:txBody>
          <a:bodyPr/>
          <a:lstStyle/>
          <a:p>
            <a:r>
              <a:rPr lang="en-US" dirty="0"/>
              <a:t>1681e(b) Reasonable Procedure</a:t>
            </a:r>
          </a:p>
        </p:txBody>
      </p:sp>
    </p:spTree>
    <p:extLst>
      <p:ext uri="{BB962C8B-B14F-4D97-AF65-F5344CB8AC3E}">
        <p14:creationId xmlns:p14="http://schemas.microsoft.com/office/powerpoint/2010/main" val="2915506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6367A-EB63-4DC2-AC5D-76C27D88EEED}"/>
              </a:ext>
            </a:extLst>
          </p:cNvPr>
          <p:cNvSpPr>
            <a:spLocks noGrp="1"/>
          </p:cNvSpPr>
          <p:nvPr>
            <p:ph idx="1"/>
          </p:nvPr>
        </p:nvSpPr>
        <p:spPr>
          <a:xfrm>
            <a:off x="477129" y="2209800"/>
            <a:ext cx="8382000" cy="2135969"/>
          </a:xfrm>
        </p:spPr>
        <p:txBody>
          <a:bodyPr>
            <a:normAutofit/>
          </a:bodyPr>
          <a:lstStyle/>
          <a:p>
            <a:pPr marL="0" indent="0">
              <a:buNone/>
            </a:pPr>
            <a:r>
              <a:rPr lang="en-US" sz="2100" dirty="0"/>
              <a:t>But 1681e(b) does not tell CRAs what “reasonable procedures” they must follow to ensure the “maximum possible accuracy” of their reports. </a:t>
            </a:r>
          </a:p>
          <a:p>
            <a:pPr marL="0" indent="0">
              <a:buNone/>
            </a:pPr>
            <a:endParaRPr lang="en-US" sz="2100" dirty="0"/>
          </a:p>
          <a:p>
            <a:pPr marL="0" indent="0">
              <a:buNone/>
            </a:pPr>
            <a:r>
              <a:rPr lang="en-US" sz="2100" dirty="0"/>
              <a:t>So, what “reasonable procedures” does a CRA need to avoid 1681e(b) liability? </a:t>
            </a:r>
          </a:p>
          <a:p>
            <a:pPr marL="0" indent="0">
              <a:buNone/>
            </a:pPr>
            <a:endParaRPr lang="en-US" sz="2100" dirty="0"/>
          </a:p>
        </p:txBody>
      </p:sp>
      <p:sp>
        <p:nvSpPr>
          <p:cNvPr id="3" name="Title 2">
            <a:extLst>
              <a:ext uri="{FF2B5EF4-FFF2-40B4-BE49-F238E27FC236}">
                <a16:creationId xmlns:a16="http://schemas.microsoft.com/office/drawing/2014/main" id="{1D022A94-95CC-4E09-A90E-B15EB8F76CA2}"/>
              </a:ext>
            </a:extLst>
          </p:cNvPr>
          <p:cNvSpPr>
            <a:spLocks noGrp="1"/>
          </p:cNvSpPr>
          <p:nvPr>
            <p:ph type="title"/>
          </p:nvPr>
        </p:nvSpPr>
        <p:spPr/>
        <p:txBody>
          <a:bodyPr/>
          <a:lstStyle/>
          <a:p>
            <a:r>
              <a:rPr lang="en-US" dirty="0"/>
              <a:t>1681e(b) Reasonable Procedure</a:t>
            </a:r>
          </a:p>
        </p:txBody>
      </p:sp>
    </p:spTree>
    <p:extLst>
      <p:ext uri="{BB962C8B-B14F-4D97-AF65-F5344CB8AC3E}">
        <p14:creationId xmlns:p14="http://schemas.microsoft.com/office/powerpoint/2010/main" val="9481087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C0B3F-811A-439A-8F24-C012870168DD}"/>
              </a:ext>
            </a:extLst>
          </p:cNvPr>
          <p:cNvSpPr>
            <a:spLocks noGrp="1"/>
          </p:cNvSpPr>
          <p:nvPr>
            <p:ph idx="1"/>
          </p:nvPr>
        </p:nvSpPr>
        <p:spPr>
          <a:xfrm>
            <a:off x="533400" y="2057400"/>
            <a:ext cx="8153400" cy="3387725"/>
          </a:xfrm>
        </p:spPr>
        <p:txBody>
          <a:bodyPr vert="horz" wrap="square" lIns="68580" tIns="34290" rIns="68580" bIns="34290" numCol="1" rtlCol="0" anchor="t" anchorCtr="0" compatLnSpc="1">
            <a:prstTxWarp prst="textNoShape">
              <a:avLst/>
            </a:prstTxWarp>
            <a:normAutofit/>
          </a:bodyPr>
          <a:lstStyle/>
          <a:p>
            <a:pPr marL="0" indent="0">
              <a:buNone/>
            </a:pPr>
            <a:r>
              <a:rPr lang="en-US" sz="2000" dirty="0">
                <a:latin typeface="Verdana"/>
                <a:ea typeface="Verdana"/>
                <a:cs typeface="Verdana"/>
              </a:rPr>
              <a:t>1681i(a) requires a CRA to conduct a reinvestigation after receiving a consumer disputes states in part: </a:t>
            </a:r>
            <a:endParaRPr lang="en-US" sz="2000" dirty="0"/>
          </a:p>
          <a:p>
            <a:pPr marL="0" indent="0" algn="just">
              <a:buNone/>
            </a:pPr>
            <a:endParaRPr lang="en-US" sz="1800" dirty="0"/>
          </a:p>
          <a:p>
            <a:pPr marL="0" indent="0">
              <a:buNone/>
            </a:pPr>
            <a:r>
              <a:rPr lang="en-US" sz="1600" dirty="0"/>
              <a:t>“…if the completeness or accuracy of any item of information contained in a consumer’s file...is disputed by the consumer…the CRA shall…conduct a </a:t>
            </a:r>
            <a:r>
              <a:rPr lang="en-US" sz="1600" b="1" dirty="0"/>
              <a:t>reasonable reinvestigation</a:t>
            </a:r>
            <a:r>
              <a:rPr lang="en-US" sz="1600" dirty="0"/>
              <a:t> to determine whether the disputed information is inaccurate and record the current status of the disputed information, or delete the item…” </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6CC62D75-8271-4551-9628-5C2232A689A3}"/>
              </a:ext>
            </a:extLst>
          </p:cNvPr>
          <p:cNvSpPr>
            <a:spLocks noGrp="1"/>
          </p:cNvSpPr>
          <p:nvPr>
            <p:ph type="title"/>
          </p:nvPr>
        </p:nvSpPr>
        <p:spPr>
          <a:xfrm>
            <a:off x="2514600" y="395002"/>
            <a:ext cx="6324600" cy="401648"/>
          </a:xfrm>
        </p:spPr>
        <p:txBody>
          <a:bodyPr vert="horz" wrap="square" lIns="68580" tIns="34290" rIns="68580" bIns="34290" rtlCol="0" anchor="t">
            <a:spAutoFit/>
          </a:bodyPr>
          <a:lstStyle/>
          <a:p>
            <a:r>
              <a:rPr lang="en-US" dirty="0"/>
              <a:t> 1681i(a) Reinvestigation</a:t>
            </a:r>
          </a:p>
        </p:txBody>
      </p:sp>
    </p:spTree>
    <p:extLst>
      <p:ext uri="{BB962C8B-B14F-4D97-AF65-F5344CB8AC3E}">
        <p14:creationId xmlns:p14="http://schemas.microsoft.com/office/powerpoint/2010/main" val="38172615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F53DC4-9840-4E3F-96D0-1CE92D2B490C}"/>
              </a:ext>
            </a:extLst>
          </p:cNvPr>
          <p:cNvSpPr>
            <a:spLocks noGrp="1"/>
          </p:cNvSpPr>
          <p:nvPr>
            <p:ph idx="1"/>
          </p:nvPr>
        </p:nvSpPr>
        <p:spPr>
          <a:xfrm>
            <a:off x="412066" y="2209800"/>
            <a:ext cx="8382000" cy="2135969"/>
          </a:xfrm>
        </p:spPr>
        <p:txBody>
          <a:bodyPr>
            <a:normAutofit/>
          </a:bodyPr>
          <a:lstStyle/>
          <a:p>
            <a:pPr marL="0" indent="0">
              <a:buNone/>
            </a:pPr>
            <a:r>
              <a:rPr lang="en-US" sz="2250" dirty="0"/>
              <a:t> 1681i(a)(5)(C) states: </a:t>
            </a:r>
          </a:p>
          <a:p>
            <a:pPr marL="0" indent="0">
              <a:buNone/>
            </a:pPr>
            <a:endParaRPr lang="en-US" sz="2250" dirty="0"/>
          </a:p>
          <a:p>
            <a:pPr marL="0" indent="0">
              <a:buNone/>
            </a:pPr>
            <a:r>
              <a:rPr lang="en-US" sz="2250" dirty="0"/>
              <a:t>“A [CRA] shall maintain </a:t>
            </a:r>
            <a:r>
              <a:rPr lang="en-US" sz="2250" b="1" u="sng" dirty="0"/>
              <a:t>reasonable procedures</a:t>
            </a:r>
            <a:r>
              <a:rPr lang="en-US" sz="2250" dirty="0"/>
              <a:t> designed to prevent the reappearance in a consumer’s file, and in consumer reports on the consumer, of information that is deleted [due to a reinvestigation].” </a:t>
            </a:r>
          </a:p>
        </p:txBody>
      </p:sp>
      <p:sp>
        <p:nvSpPr>
          <p:cNvPr id="3" name="Title 2">
            <a:extLst>
              <a:ext uri="{FF2B5EF4-FFF2-40B4-BE49-F238E27FC236}">
                <a16:creationId xmlns:a16="http://schemas.microsoft.com/office/drawing/2014/main" id="{698BE331-E7AF-4F86-BBFC-D6C33C296AA4}"/>
              </a:ext>
            </a:extLst>
          </p:cNvPr>
          <p:cNvSpPr>
            <a:spLocks noGrp="1"/>
          </p:cNvSpPr>
          <p:nvPr>
            <p:ph type="title"/>
          </p:nvPr>
        </p:nvSpPr>
        <p:spPr>
          <a:xfrm>
            <a:off x="990600" y="381000"/>
            <a:ext cx="7886700" cy="332399"/>
          </a:xfrm>
        </p:spPr>
        <p:txBody>
          <a:bodyPr/>
          <a:lstStyle/>
          <a:p>
            <a:r>
              <a:rPr lang="en-US" dirty="0"/>
              <a:t>1681i(a)(5)(c) Reasonable Procedures</a:t>
            </a:r>
          </a:p>
        </p:txBody>
      </p:sp>
    </p:spTree>
    <p:extLst>
      <p:ext uri="{BB962C8B-B14F-4D97-AF65-F5344CB8AC3E}">
        <p14:creationId xmlns:p14="http://schemas.microsoft.com/office/powerpoint/2010/main" val="14407477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F9C5E-B274-4D60-BA2F-25876A9E9934}"/>
              </a:ext>
            </a:extLst>
          </p:cNvPr>
          <p:cNvSpPr>
            <a:spLocks noGrp="1"/>
          </p:cNvSpPr>
          <p:nvPr>
            <p:ph idx="1"/>
          </p:nvPr>
        </p:nvSpPr>
        <p:spPr>
          <a:xfrm>
            <a:off x="304800" y="1785034"/>
            <a:ext cx="8382000" cy="3692525"/>
          </a:xfrm>
        </p:spPr>
        <p:txBody>
          <a:bodyPr>
            <a:normAutofit/>
          </a:bodyPr>
          <a:lstStyle/>
          <a:p>
            <a:pPr marL="0" indent="0">
              <a:buNone/>
            </a:pPr>
            <a:r>
              <a:rPr lang="en-US" sz="1800" dirty="0"/>
              <a:t>1681k(a) imposes a “strict procedures” requirement on CRAs who issue reports for employment: </a:t>
            </a:r>
          </a:p>
          <a:p>
            <a:pPr marL="0" indent="0" algn="just">
              <a:buNone/>
            </a:pPr>
            <a:endParaRPr lang="en-US" sz="1500" dirty="0"/>
          </a:p>
          <a:p>
            <a:pPr marL="0" indent="0" algn="just">
              <a:buNone/>
            </a:pPr>
            <a:r>
              <a:rPr lang="en-US" sz="1500" dirty="0"/>
              <a:t>“A [CRA] which furnishes a consumer report for employment purposes and which for that purpose complies and reports items of information on consumers which are matters of public record and are likely to have an adverse effect upon a consumer’s ability to obtain employment shall</a:t>
            </a:r>
          </a:p>
          <a:p>
            <a:pPr marL="0" indent="0" algn="just">
              <a:buNone/>
            </a:pPr>
            <a:endParaRPr lang="en-US" sz="1500" dirty="0"/>
          </a:p>
          <a:p>
            <a:pPr marL="342900" indent="-342900" algn="just">
              <a:buAutoNum type="arabicParenBoth"/>
            </a:pPr>
            <a:r>
              <a:rPr lang="en-US" sz="1500" dirty="0"/>
              <a:t>at the time such public record information is reported to the user of such consumer report, notify the consumer of the fact that public record information is being reported by the [CRA], together with the name and address of the person to whom such information is being reported; or </a:t>
            </a:r>
          </a:p>
          <a:p>
            <a:pPr marL="342900" indent="-342900" algn="just">
              <a:buAutoNum type="arabicParenBoth"/>
            </a:pPr>
            <a:r>
              <a:rPr lang="en-US" sz="1500" dirty="0"/>
              <a:t>maintain </a:t>
            </a:r>
            <a:r>
              <a:rPr lang="en-US" sz="1500" b="1" u="sng" dirty="0"/>
              <a:t>strict procedures</a:t>
            </a:r>
            <a:r>
              <a:rPr lang="en-US" sz="1500" dirty="0"/>
              <a:t> designed to ensure that whenever public record information which is likely to have an adverse effect on a consumer’s ability to obtain employment is reported it is complete and up to date. </a:t>
            </a:r>
          </a:p>
          <a:p>
            <a:pPr marL="342900" indent="-342900" algn="just">
              <a:buAutoNum type="arabicParenBoth"/>
            </a:pPr>
            <a:endParaRPr lang="en-US" sz="1800" dirty="0"/>
          </a:p>
        </p:txBody>
      </p:sp>
      <p:sp>
        <p:nvSpPr>
          <p:cNvPr id="3" name="Title 2">
            <a:extLst>
              <a:ext uri="{FF2B5EF4-FFF2-40B4-BE49-F238E27FC236}">
                <a16:creationId xmlns:a16="http://schemas.microsoft.com/office/drawing/2014/main" id="{B69D98DA-B895-4F63-B3B1-4A29A3D10B74}"/>
              </a:ext>
            </a:extLst>
          </p:cNvPr>
          <p:cNvSpPr>
            <a:spLocks noGrp="1"/>
          </p:cNvSpPr>
          <p:nvPr>
            <p:ph type="title"/>
          </p:nvPr>
        </p:nvSpPr>
        <p:spPr/>
        <p:txBody>
          <a:bodyPr/>
          <a:lstStyle/>
          <a:p>
            <a:r>
              <a:rPr lang="en-US" dirty="0"/>
              <a:t>1681k(a) “Strict Procedures” </a:t>
            </a:r>
          </a:p>
        </p:txBody>
      </p:sp>
    </p:spTree>
    <p:extLst>
      <p:ext uri="{BB962C8B-B14F-4D97-AF65-F5344CB8AC3E}">
        <p14:creationId xmlns:p14="http://schemas.microsoft.com/office/powerpoint/2010/main" val="20579648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643711-4541-4113-8AD0-E236A6D535ED}"/>
              </a:ext>
            </a:extLst>
          </p:cNvPr>
          <p:cNvSpPr>
            <a:spLocks noGrp="1"/>
          </p:cNvSpPr>
          <p:nvPr>
            <p:ph idx="1"/>
          </p:nvPr>
        </p:nvSpPr>
        <p:spPr>
          <a:xfrm>
            <a:off x="711591" y="2590800"/>
            <a:ext cx="7924800" cy="2135969"/>
          </a:xfrm>
        </p:spPr>
        <p:txBody>
          <a:bodyPr vert="horz" wrap="square" lIns="68580" tIns="34290" rIns="68580" bIns="34290" numCol="1" rtlCol="0" anchor="t" anchorCtr="0" compatLnSpc="1">
            <a:prstTxWarp prst="textNoShape">
              <a:avLst/>
            </a:prstTxWarp>
            <a:normAutofit/>
          </a:bodyPr>
          <a:lstStyle/>
          <a:p>
            <a:pPr marL="0" indent="0">
              <a:buNone/>
            </a:pPr>
            <a:r>
              <a:rPr lang="en-US" sz="2100" dirty="0">
                <a:latin typeface="Verdana"/>
                <a:ea typeface="Verdana"/>
                <a:cs typeface="Verdana"/>
              </a:rPr>
              <a:t>The FCRA does not require CRAs to put their  procedures in writing. </a:t>
            </a:r>
            <a:endParaRPr lang="en-US" sz="2100" dirty="0"/>
          </a:p>
          <a:p>
            <a:pPr marL="0" indent="0">
              <a:buNone/>
            </a:pPr>
            <a:endParaRPr lang="en-US" sz="2100" dirty="0"/>
          </a:p>
          <a:p>
            <a:pPr marL="0" indent="0">
              <a:buNone/>
            </a:pPr>
            <a:r>
              <a:rPr lang="en-US" sz="2100" dirty="0">
                <a:latin typeface="Verdana"/>
                <a:ea typeface="Verdana"/>
                <a:cs typeface="Verdana"/>
              </a:rPr>
              <a:t>But how can a CRA prove it has “reasonable procedures” if they are not in writing? </a:t>
            </a:r>
            <a:endParaRPr lang="en-US" sz="2100" dirty="0">
              <a:cs typeface="Verdana"/>
            </a:endParaRPr>
          </a:p>
          <a:p>
            <a:pPr marL="0" indent="0">
              <a:buNone/>
            </a:pPr>
            <a:endParaRPr lang="en-US" sz="2100" dirty="0"/>
          </a:p>
        </p:txBody>
      </p:sp>
      <p:sp>
        <p:nvSpPr>
          <p:cNvPr id="3" name="Title 2">
            <a:extLst>
              <a:ext uri="{FF2B5EF4-FFF2-40B4-BE49-F238E27FC236}">
                <a16:creationId xmlns:a16="http://schemas.microsoft.com/office/drawing/2014/main" id="{8182169D-4B93-4C10-AF59-33233CB0CE65}"/>
              </a:ext>
            </a:extLst>
          </p:cNvPr>
          <p:cNvSpPr>
            <a:spLocks noGrp="1"/>
          </p:cNvSpPr>
          <p:nvPr>
            <p:ph type="title"/>
          </p:nvPr>
        </p:nvSpPr>
        <p:spPr/>
        <p:txBody>
          <a:bodyPr/>
          <a:lstStyle/>
          <a:p>
            <a:r>
              <a:rPr lang="en-US" dirty="0"/>
              <a:t>Must They Be In Writing?</a:t>
            </a:r>
          </a:p>
        </p:txBody>
      </p:sp>
    </p:spTree>
    <p:extLst>
      <p:ext uri="{BB962C8B-B14F-4D97-AF65-F5344CB8AC3E}">
        <p14:creationId xmlns:p14="http://schemas.microsoft.com/office/powerpoint/2010/main" val="19055583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D6DF4-899B-4F3B-8073-34AB62FD6191}"/>
              </a:ext>
            </a:extLst>
          </p:cNvPr>
          <p:cNvSpPr>
            <a:spLocks noGrp="1"/>
          </p:cNvSpPr>
          <p:nvPr>
            <p:ph idx="1"/>
          </p:nvPr>
        </p:nvSpPr>
        <p:spPr>
          <a:xfrm>
            <a:off x="457200" y="2349515"/>
            <a:ext cx="8229600" cy="1838750"/>
          </a:xfrm>
          <a:noFill/>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normAutofit/>
          </a:bodyPr>
          <a:lstStyle/>
          <a:p>
            <a:pPr marL="0" indent="0">
              <a:buNone/>
            </a:pPr>
            <a:endParaRPr lang="en-US" sz="2100" b="1" u="sng" dirty="0">
              <a:solidFill>
                <a:srgbClr val="000000"/>
              </a:solidFill>
            </a:endParaRPr>
          </a:p>
          <a:p>
            <a:pPr marL="0" indent="0" algn="just">
              <a:buNone/>
            </a:pPr>
            <a:r>
              <a:rPr lang="en-US" sz="2100" b="1" u="sng" dirty="0">
                <a:solidFill>
                  <a:srgbClr val="000000"/>
                </a:solidFill>
                <a:latin typeface="Times New Roman" panose="02020603050405020304" pitchFamily="18" charset="0"/>
                <a:cs typeface="Times New Roman" panose="02020603050405020304" pitchFamily="18" charset="0"/>
              </a:rPr>
              <a:t>REQUEST NO. 5:</a:t>
            </a:r>
            <a:r>
              <a:rPr lang="en-US" sz="2100" dirty="0">
                <a:solidFill>
                  <a:srgbClr val="000000"/>
                </a:solidFill>
                <a:latin typeface="Times New Roman" panose="02020603050405020304" pitchFamily="18" charset="0"/>
                <a:cs typeface="Times New Roman" panose="02020603050405020304" pitchFamily="18" charset="0"/>
              </a:rPr>
              <a:t> Produce all documents that set forth the policies and procedures that You rely upon to prepare consumer reports while assuring maximum possible accuracy of consumers’ criminal history information. </a:t>
            </a:r>
          </a:p>
          <a:p>
            <a:pPr marL="0" indent="0" algn="just">
              <a:buNone/>
            </a:pPr>
            <a:endParaRPr lang="en-US" b="1" u="sng" dirty="0">
              <a:solidFill>
                <a:srgbClr val="000000"/>
              </a:solidFill>
            </a:endParaRPr>
          </a:p>
          <a:p>
            <a:pPr marL="0" indent="0" algn="just">
              <a:buNone/>
            </a:pPr>
            <a:endParaRPr lang="en-US" sz="1050" i="1" dirty="0">
              <a:solidFill>
                <a:srgbClr val="000000"/>
              </a:solidFill>
              <a:cs typeface="Verdana"/>
            </a:endParaRPr>
          </a:p>
        </p:txBody>
      </p:sp>
      <p:sp>
        <p:nvSpPr>
          <p:cNvPr id="3" name="Title 2">
            <a:extLst>
              <a:ext uri="{FF2B5EF4-FFF2-40B4-BE49-F238E27FC236}">
                <a16:creationId xmlns:a16="http://schemas.microsoft.com/office/drawing/2014/main" id="{E6A74F69-A9B9-4735-A4FF-6D3829A0CE9B}"/>
              </a:ext>
            </a:extLst>
          </p:cNvPr>
          <p:cNvSpPr>
            <a:spLocks noGrp="1"/>
          </p:cNvSpPr>
          <p:nvPr>
            <p:ph type="title"/>
          </p:nvPr>
        </p:nvSpPr>
        <p:spPr/>
        <p:txBody>
          <a:bodyPr/>
          <a:lstStyle/>
          <a:p>
            <a:r>
              <a:rPr lang="en-US" dirty="0"/>
              <a:t>Why They Should Be In Writing</a:t>
            </a:r>
          </a:p>
        </p:txBody>
      </p:sp>
      <p:sp>
        <p:nvSpPr>
          <p:cNvPr id="5" name="TextBox 4">
            <a:extLst>
              <a:ext uri="{FF2B5EF4-FFF2-40B4-BE49-F238E27FC236}">
                <a16:creationId xmlns:a16="http://schemas.microsoft.com/office/drawing/2014/main" id="{05862134-F74A-48FC-9F85-49F28D4B648B}"/>
              </a:ext>
            </a:extLst>
          </p:cNvPr>
          <p:cNvSpPr txBox="1"/>
          <p:nvPr/>
        </p:nvSpPr>
        <p:spPr>
          <a:xfrm>
            <a:off x="457201" y="4466048"/>
            <a:ext cx="8085107" cy="300082"/>
          </a:xfrm>
          <a:prstGeom prst="rect">
            <a:avLst/>
          </a:prstGeom>
          <a:solidFill>
            <a:schemeClr val="bg1"/>
          </a:solidFill>
          <a:ln>
            <a:solidFill>
              <a:schemeClr val="bg1"/>
            </a:solid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r>
              <a:rPr lang="en-US" sz="1500" i="1" dirty="0">
                <a:ea typeface="+mn-lt"/>
                <a:cs typeface="+mn-lt"/>
              </a:rPr>
              <a:t>Discovery request in lawsuits alleging CRA violated 1681e(b). </a:t>
            </a:r>
            <a:endParaRPr lang="en-US" dirty="0"/>
          </a:p>
        </p:txBody>
      </p:sp>
    </p:spTree>
    <p:extLst>
      <p:ext uri="{BB962C8B-B14F-4D97-AF65-F5344CB8AC3E}">
        <p14:creationId xmlns:p14="http://schemas.microsoft.com/office/powerpoint/2010/main" val="31701537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C10C9-D827-41E5-A41C-56D210FF70C9}"/>
              </a:ext>
            </a:extLst>
          </p:cNvPr>
          <p:cNvSpPr>
            <a:spLocks noGrp="1"/>
          </p:cNvSpPr>
          <p:nvPr>
            <p:ph idx="1"/>
          </p:nvPr>
        </p:nvSpPr>
        <p:spPr>
          <a:xfrm>
            <a:off x="723900" y="2115661"/>
            <a:ext cx="7696200" cy="3599339"/>
          </a:xfrm>
        </p:spPr>
        <p:txBody>
          <a:bodyPr vert="horz" wrap="square" lIns="68580" tIns="34290" rIns="68580" bIns="34290" numCol="1" rtlCol="0" anchor="t" anchorCtr="0" compatLnSpc="1">
            <a:prstTxWarp prst="textNoShape">
              <a:avLst/>
            </a:prstTxWarp>
            <a:normAutofit/>
          </a:bodyPr>
          <a:lstStyle/>
          <a:p>
            <a:pPr marL="0" indent="0">
              <a:buNone/>
            </a:pPr>
            <a:r>
              <a:rPr lang="en-US" sz="2100" dirty="0"/>
              <a:t>Without </a:t>
            </a:r>
            <a:r>
              <a:rPr lang="en-US" sz="2100" b="1" u="sng" dirty="0"/>
              <a:t>written</a:t>
            </a:r>
            <a:r>
              <a:rPr lang="en-US" sz="2100" dirty="0"/>
              <a:t> 1681e(b) compliance procedures it becomes difficult to defend the lawsuit. </a:t>
            </a:r>
          </a:p>
          <a:p>
            <a:pPr marL="0" indent="0">
              <a:buNone/>
            </a:pPr>
            <a:endParaRPr lang="en-US" sz="2100" dirty="0"/>
          </a:p>
          <a:p>
            <a:pPr marL="0" indent="0">
              <a:buNone/>
            </a:pPr>
            <a:r>
              <a:rPr lang="en-US" sz="2100" dirty="0">
                <a:latin typeface="Verdana"/>
                <a:ea typeface="Verdana"/>
                <a:cs typeface="Verdana"/>
              </a:rPr>
              <a:t>Defense will depend on the vagaries of witnesses’ understanding of how things are supposed to be done. </a:t>
            </a:r>
            <a:endParaRPr lang="en-US" sz="2100" dirty="0">
              <a:cs typeface="Verdana"/>
            </a:endParaRPr>
          </a:p>
          <a:p>
            <a:pPr marL="0" indent="0">
              <a:buNone/>
            </a:pPr>
            <a:endParaRPr lang="en-US" sz="2100" dirty="0"/>
          </a:p>
          <a:p>
            <a:pPr marL="0" indent="0">
              <a:buNone/>
            </a:pPr>
            <a:r>
              <a:rPr lang="en-US" sz="2100" dirty="0">
                <a:latin typeface="Verdana"/>
                <a:ea typeface="Verdana"/>
                <a:cs typeface="Verdana"/>
              </a:rPr>
              <a:t>Unless witness can adequately testify, they will be ineffective in demonstrating that the company has procedures to assure its “maximum possible accuracy”. </a:t>
            </a:r>
            <a:endParaRPr lang="en-US" sz="2100" dirty="0">
              <a:cs typeface="Verdana"/>
            </a:endParaRPr>
          </a:p>
        </p:txBody>
      </p:sp>
      <p:sp>
        <p:nvSpPr>
          <p:cNvPr id="3" name="Title 2">
            <a:extLst>
              <a:ext uri="{FF2B5EF4-FFF2-40B4-BE49-F238E27FC236}">
                <a16:creationId xmlns:a16="http://schemas.microsoft.com/office/drawing/2014/main" id="{393AE51A-74AE-47BB-B3EB-D5E91610A88A}"/>
              </a:ext>
            </a:extLst>
          </p:cNvPr>
          <p:cNvSpPr>
            <a:spLocks noGrp="1"/>
          </p:cNvSpPr>
          <p:nvPr>
            <p:ph type="title"/>
          </p:nvPr>
        </p:nvSpPr>
        <p:spPr/>
        <p:txBody>
          <a:bodyPr/>
          <a:lstStyle/>
          <a:p>
            <a:r>
              <a:rPr lang="en-US" dirty="0"/>
              <a:t>Why They Should Be In Writing</a:t>
            </a:r>
          </a:p>
        </p:txBody>
      </p:sp>
    </p:spTree>
    <p:extLst>
      <p:ext uri="{BB962C8B-B14F-4D97-AF65-F5344CB8AC3E}">
        <p14:creationId xmlns:p14="http://schemas.microsoft.com/office/powerpoint/2010/main" val="17894962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FBB11-AC90-43AF-98D7-B35167D597E6}"/>
              </a:ext>
            </a:extLst>
          </p:cNvPr>
          <p:cNvSpPr>
            <a:spLocks noGrp="1"/>
          </p:cNvSpPr>
          <p:nvPr>
            <p:ph idx="1"/>
          </p:nvPr>
        </p:nvSpPr>
        <p:spPr>
          <a:xfrm>
            <a:off x="457200" y="2125267"/>
            <a:ext cx="8229600" cy="3396548"/>
          </a:xfrm>
        </p:spPr>
        <p:txBody>
          <a:bodyPr vert="horz" wrap="square" lIns="68580" tIns="34290" rIns="68580" bIns="34290" numCol="1" rtlCol="0" anchor="t" anchorCtr="0" compatLnSpc="1">
            <a:prstTxWarp prst="textNoShape">
              <a:avLst/>
            </a:prstTxWarp>
            <a:normAutofit/>
          </a:bodyPr>
          <a:lstStyle/>
          <a:p>
            <a:pPr marL="0" indent="0" algn="just">
              <a:buNone/>
            </a:pPr>
            <a:r>
              <a:rPr lang="en-US" sz="2100" dirty="0">
                <a:latin typeface="Verdana"/>
                <a:ea typeface="Verdana"/>
                <a:cs typeface="Verdana"/>
              </a:rPr>
              <a:t>CRAs who include their procedures in FCRA Compliance Manuals are well-suited to defend FCRA lawsuits. </a:t>
            </a:r>
            <a:endParaRPr lang="en-US" sz="2100" dirty="0"/>
          </a:p>
          <a:p>
            <a:pPr marL="0" indent="0" algn="just">
              <a:buNone/>
            </a:pPr>
            <a:endParaRPr lang="en-US" sz="2100" dirty="0"/>
          </a:p>
          <a:p>
            <a:pPr marL="0" indent="0" algn="just">
              <a:buNone/>
            </a:pPr>
            <a:r>
              <a:rPr lang="en-US" sz="2100" dirty="0"/>
              <a:t>Putting procedures in writing establishes much of the defense and can often make the difference between winning or losing (or settling for big money). </a:t>
            </a:r>
          </a:p>
        </p:txBody>
      </p:sp>
      <p:sp>
        <p:nvSpPr>
          <p:cNvPr id="3" name="Title 2">
            <a:extLst>
              <a:ext uri="{FF2B5EF4-FFF2-40B4-BE49-F238E27FC236}">
                <a16:creationId xmlns:a16="http://schemas.microsoft.com/office/drawing/2014/main" id="{1BBB397C-D066-4FEF-B91B-2B448E40BCD8}"/>
              </a:ext>
            </a:extLst>
          </p:cNvPr>
          <p:cNvSpPr>
            <a:spLocks noGrp="1"/>
          </p:cNvSpPr>
          <p:nvPr>
            <p:ph type="title"/>
          </p:nvPr>
        </p:nvSpPr>
        <p:spPr/>
        <p:txBody>
          <a:bodyPr/>
          <a:lstStyle/>
          <a:p>
            <a:r>
              <a:rPr lang="en-US" dirty="0"/>
              <a:t>FCRA Compliance Manuals</a:t>
            </a:r>
          </a:p>
        </p:txBody>
      </p:sp>
    </p:spTree>
    <p:extLst>
      <p:ext uri="{BB962C8B-B14F-4D97-AF65-F5344CB8AC3E}">
        <p14:creationId xmlns:p14="http://schemas.microsoft.com/office/powerpoint/2010/main" val="18487389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601" y="1371600"/>
            <a:ext cx="7848601" cy="1066800"/>
          </a:xfrm>
          <a:prstGeom prst="rect">
            <a:avLst/>
          </a:prstGeom>
          <a:ln w="34925">
            <a:noFill/>
          </a:ln>
        </p:spPr>
        <p:txBody>
          <a:bodyPr vert="horz" wrap="square" lIns="0" tIns="0" rIns="0" bIns="0" rtlCol="0" anchor="t">
            <a:noAutofit/>
          </a:bodyPr>
          <a:lstStyle>
            <a:lvl1pPr algn="l" defTabSz="912813" rtl="0" eaLnBrk="0" fontAlgn="base" hangingPunct="0">
              <a:lnSpc>
                <a:spcPct val="90000"/>
              </a:lnSpc>
              <a:spcBef>
                <a:spcPct val="0"/>
              </a:spcBef>
              <a:spcAft>
                <a:spcPct val="0"/>
              </a:spcAft>
              <a:defRPr lang="en-US" sz="5400" kern="1200" spc="-150">
                <a:ln w="3175">
                  <a:noFill/>
                </a:ln>
                <a:gradFill flip="none" rotWithShape="1">
                  <a:gsLst>
                    <a:gs pos="0">
                      <a:schemeClr val="accent1"/>
                    </a:gs>
                    <a:gs pos="86000">
                      <a:srgbClr val="FFFF99"/>
                    </a:gs>
                    <a:gs pos="86000">
                      <a:srgbClr val="F6AE1E"/>
                    </a:gs>
                  </a:gsLst>
                  <a:lin ang="5400000" scaled="0"/>
                  <a:tileRect/>
                </a:gradFill>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algn="ctr" defTabSz="914363" eaLnBrk="1" fontAlgn="auto" hangingPunct="1">
              <a:spcBef>
                <a:spcPts val="0"/>
              </a:spcBef>
              <a:spcAft>
                <a:spcPts val="0"/>
              </a:spcAft>
              <a:defRPr/>
            </a:pPr>
            <a:r>
              <a:rPr lang="en-US" sz="3400" b="1" dirty="0">
                <a:solidFill>
                  <a:srgbClr val="3B5D8E"/>
                </a:solidFill>
              </a:rPr>
              <a:t>Why You Need an FCRA Compliance </a:t>
            </a:r>
          </a:p>
          <a:p>
            <a:pPr algn="ctr" defTabSz="914363" eaLnBrk="1" fontAlgn="auto" hangingPunct="1">
              <a:spcBef>
                <a:spcPts val="0"/>
              </a:spcBef>
              <a:spcAft>
                <a:spcPts val="0"/>
              </a:spcAft>
              <a:defRPr/>
            </a:pPr>
            <a:r>
              <a:rPr lang="en-US" sz="3400" b="1" dirty="0">
                <a:solidFill>
                  <a:srgbClr val="3B5D8E"/>
                </a:solidFill>
              </a:rPr>
              <a:t>Manual and What It Should Include</a:t>
            </a:r>
          </a:p>
          <a:p>
            <a:pPr algn="ctr" defTabSz="914363" eaLnBrk="1" fontAlgn="auto" hangingPunct="1">
              <a:spcBef>
                <a:spcPts val="0"/>
              </a:spcBef>
              <a:spcAft>
                <a:spcPts val="0"/>
              </a:spcAft>
              <a:defRPr/>
            </a:pPr>
            <a:br>
              <a:rPr lang="en-US" sz="6000" spc="0" dirty="0">
                <a:ln>
                  <a:noFill/>
                </a:ln>
                <a:solidFill>
                  <a:srgbClr val="3E6195"/>
                </a:solidFill>
                <a:latin typeface="Verdana" panose="020B0604030504040204" pitchFamily="34" charset="0"/>
                <a:ea typeface="Verdana" panose="020B0604030504040204" pitchFamily="34" charset="0"/>
                <a:cs typeface="Verdana" panose="020B0604030504040204" pitchFamily="34" charset="0"/>
              </a:rPr>
            </a:br>
            <a:endParaRPr lang="en-US" sz="9600" dirty="0">
              <a:solidFill>
                <a:srgbClr val="3E6195"/>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609600" y="2209800"/>
            <a:ext cx="7848601" cy="369332"/>
          </a:xfrm>
          <a:prstGeom prst="rect">
            <a:avLst/>
          </a:prstGeom>
          <a:noFill/>
        </p:spPr>
        <p:txBody>
          <a:bodyPr wrap="square" rtlCol="0">
            <a:spAutoFit/>
          </a:bodyPr>
          <a:lstStyle/>
          <a:p>
            <a:pPr algn="ctr"/>
            <a:r>
              <a:rPr lang="en-US" b="1" dirty="0">
                <a:solidFill>
                  <a:schemeClr val="tx2">
                    <a:lumMod val="75000"/>
                  </a:schemeClr>
                </a:solidFill>
                <a:latin typeface="Verdana" panose="020B0604030504040204" pitchFamily="34" charset="0"/>
                <a:ea typeface="Verdana" panose="020B0604030504040204" pitchFamily="34" charset="0"/>
              </a:rPr>
              <a:t>December 14, 2022</a:t>
            </a:r>
          </a:p>
        </p:txBody>
      </p:sp>
      <p:sp>
        <p:nvSpPr>
          <p:cNvPr id="3" name="Slide Number Placeholder 2"/>
          <p:cNvSpPr>
            <a:spLocks noGrp="1"/>
          </p:cNvSpPr>
          <p:nvPr>
            <p:ph type="sldNum" sz="quarter" idx="10"/>
          </p:nvPr>
        </p:nvSpPr>
        <p:spPr/>
        <p:txBody>
          <a:bodyPr/>
          <a:lstStyle/>
          <a:p>
            <a:fld id="{F058DD20-2C61-483D-A00D-340E173E6A1A}" type="slidenum">
              <a:rPr lang="en-US" smtClean="0"/>
              <a:t>2</a:t>
            </a:fld>
            <a:endParaRPr lang="en-US" dirty="0"/>
          </a:p>
        </p:txBody>
      </p:sp>
      <p:sp>
        <p:nvSpPr>
          <p:cNvPr id="16" name="Subtitle 2"/>
          <p:cNvSpPr txBox="1">
            <a:spLocks/>
          </p:cNvSpPr>
          <p:nvPr/>
        </p:nvSpPr>
        <p:spPr bwMode="auto">
          <a:xfrm>
            <a:off x="4034063" y="3464861"/>
            <a:ext cx="4424137" cy="9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lgn="l" defTabSz="912813" rtl="0" eaLnBrk="0" fontAlgn="base" hangingPunct="0">
              <a:lnSpc>
                <a:spcPct val="90000"/>
              </a:lnSpc>
              <a:spcBef>
                <a:spcPts val="0"/>
              </a:spcBef>
              <a:spcAft>
                <a:spcPct val="0"/>
              </a:spcAft>
              <a:buNone/>
              <a:defRPr sz="3200" kern="1200">
                <a:solidFill>
                  <a:schemeClr val="bg1"/>
                </a:solidFill>
                <a:latin typeface="+mn-lt"/>
                <a:ea typeface="+mn-ea"/>
                <a:cs typeface="+mn-cs"/>
              </a:defRPr>
            </a:lvl1pPr>
            <a:lvl2pPr marL="457182" indent="0" algn="ctr" defTabSz="912813" rtl="0" eaLnBrk="0" fontAlgn="base" hangingPunct="0">
              <a:lnSpc>
                <a:spcPct val="90000"/>
              </a:lnSpc>
              <a:spcBef>
                <a:spcPct val="20000"/>
              </a:spcBef>
              <a:spcAft>
                <a:spcPct val="0"/>
              </a:spcAft>
              <a:buNone/>
              <a:defRPr sz="2800" kern="1200">
                <a:solidFill>
                  <a:schemeClr val="tx1">
                    <a:tint val="75000"/>
                  </a:schemeClr>
                </a:solidFill>
                <a:latin typeface="+mn-lt"/>
                <a:ea typeface="+mn-ea"/>
                <a:cs typeface="+mn-cs"/>
              </a:defRPr>
            </a:lvl2pPr>
            <a:lvl3pPr marL="914363" indent="0" algn="ctr" defTabSz="912813" rtl="0" eaLnBrk="0" fontAlgn="base" hangingPunct="0">
              <a:lnSpc>
                <a:spcPct val="90000"/>
              </a:lnSpc>
              <a:spcBef>
                <a:spcPct val="20000"/>
              </a:spcBef>
              <a:spcAft>
                <a:spcPct val="0"/>
              </a:spcAft>
              <a:buNone/>
              <a:defRPr sz="2400" kern="1200">
                <a:solidFill>
                  <a:schemeClr val="tx1">
                    <a:tint val="75000"/>
                  </a:schemeClr>
                </a:solidFill>
                <a:latin typeface="+mn-lt"/>
                <a:ea typeface="+mn-ea"/>
                <a:cs typeface="+mn-cs"/>
              </a:defRPr>
            </a:lvl3pPr>
            <a:lvl4pPr marL="1371545" indent="0" algn="ctr" defTabSz="912813" rtl="0" eaLnBrk="0" fontAlgn="base" hangingPunct="0">
              <a:lnSpc>
                <a:spcPct val="90000"/>
              </a:lnSpc>
              <a:spcBef>
                <a:spcPct val="20000"/>
              </a:spcBef>
              <a:spcAft>
                <a:spcPct val="0"/>
              </a:spcAft>
              <a:buNone/>
              <a:defRPr sz="2400" kern="1200">
                <a:solidFill>
                  <a:schemeClr val="tx1">
                    <a:tint val="75000"/>
                  </a:schemeClr>
                </a:solidFill>
                <a:latin typeface="+mn-lt"/>
                <a:ea typeface="+mn-ea"/>
                <a:cs typeface="+mn-cs"/>
              </a:defRPr>
            </a:lvl4pPr>
            <a:lvl5pPr marL="1828727" indent="0" algn="ctr" defTabSz="912813" rtl="0" eaLnBrk="0" fontAlgn="base" hangingPunct="0">
              <a:lnSpc>
                <a:spcPct val="90000"/>
              </a:lnSpc>
              <a:spcBef>
                <a:spcPct val="20000"/>
              </a:spcBef>
              <a:spcAft>
                <a:spcPct val="0"/>
              </a:spcAft>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363" eaLnBrk="1" fontAlgn="auto" hangingPunct="1">
              <a:spcAft>
                <a:spcPts val="0"/>
              </a:spcAft>
              <a:defRPr/>
            </a:pPr>
            <a:r>
              <a:rPr lang="en-US" sz="2800" b="1" dirty="0">
                <a:solidFill>
                  <a:srgbClr val="072E3D"/>
                </a:solidFill>
                <a:latin typeface="Verdana" panose="020B0604030504040204" pitchFamily="34" charset="0"/>
                <a:ea typeface="Verdana" panose="020B0604030504040204" pitchFamily="34" charset="0"/>
              </a:rPr>
              <a:t>Joseph S. Messer</a:t>
            </a:r>
          </a:p>
          <a:p>
            <a:r>
              <a:rPr lang="en-US" sz="2400" b="1" dirty="0">
                <a:solidFill>
                  <a:schemeClr val="tx1">
                    <a:lumMod val="75000"/>
                    <a:lumOff val="25000"/>
                  </a:schemeClr>
                </a:solidFill>
              </a:rPr>
              <a:t>Messer Strickler Burnette, Ltd. </a:t>
            </a:r>
          </a:p>
        </p:txBody>
      </p:sp>
      <p:sp>
        <p:nvSpPr>
          <p:cNvPr id="8" name="TextBox 7">
            <a:extLst>
              <a:ext uri="{FF2B5EF4-FFF2-40B4-BE49-F238E27FC236}">
                <a16:creationId xmlns:a16="http://schemas.microsoft.com/office/drawing/2014/main" id="{CAB1485C-C78E-4C7F-BF2F-14F6DC42A032}"/>
              </a:ext>
            </a:extLst>
          </p:cNvPr>
          <p:cNvSpPr txBox="1"/>
          <p:nvPr/>
        </p:nvSpPr>
        <p:spPr>
          <a:xfrm>
            <a:off x="3562643" y="4903740"/>
            <a:ext cx="4666957" cy="338554"/>
          </a:xfrm>
          <a:prstGeom prst="rect">
            <a:avLst/>
          </a:prstGeom>
          <a:noFill/>
        </p:spPr>
        <p:txBody>
          <a:bodyPr wrap="square">
            <a:spAutoFit/>
          </a:bodyPr>
          <a:lstStyle/>
          <a:p>
            <a:pPr algn="ctr"/>
            <a:r>
              <a:rPr lang="en-US" sz="1600" dirty="0">
                <a:solidFill>
                  <a:schemeClr val="tx1">
                    <a:lumMod val="75000"/>
                    <a:lumOff val="25000"/>
                  </a:schemeClr>
                </a:solidFill>
                <a:latin typeface="Verdana" panose="020B0604030504040204" pitchFamily="34" charset="0"/>
                <a:ea typeface="Verdana" panose="020B0604030504040204" pitchFamily="34" charset="0"/>
              </a:rPr>
              <a:t>Sponsored by</a:t>
            </a:r>
          </a:p>
        </p:txBody>
      </p:sp>
      <p:pic>
        <p:nvPicPr>
          <p:cNvPr id="10" name="Picture 9">
            <a:extLst>
              <a:ext uri="{FF2B5EF4-FFF2-40B4-BE49-F238E27FC236}">
                <a16:creationId xmlns:a16="http://schemas.microsoft.com/office/drawing/2014/main" id="{57DABBE5-70C6-42B2-8DAD-332593945A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4400" y="5323528"/>
            <a:ext cx="2133600" cy="568294"/>
          </a:xfrm>
          <a:prstGeom prst="rect">
            <a:avLst/>
          </a:prstGeom>
          <a:ln w="3175">
            <a:solidFill>
              <a:schemeClr val="bg1"/>
            </a:solidFill>
          </a:ln>
        </p:spPr>
      </p:pic>
      <p:pic>
        <p:nvPicPr>
          <p:cNvPr id="12" name="Picture 11">
            <a:extLst>
              <a:ext uri="{FF2B5EF4-FFF2-40B4-BE49-F238E27FC236}">
                <a16:creationId xmlns:a16="http://schemas.microsoft.com/office/drawing/2014/main" id="{C32E5DF9-B10A-4463-B4AE-6819F2CD00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52600" y="2743200"/>
            <a:ext cx="1833133" cy="2566387"/>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86853-452D-4385-8178-9D43B8EB87CD}"/>
              </a:ext>
            </a:extLst>
          </p:cNvPr>
          <p:cNvSpPr>
            <a:spLocks noGrp="1"/>
          </p:cNvSpPr>
          <p:nvPr>
            <p:ph idx="1"/>
          </p:nvPr>
        </p:nvSpPr>
        <p:spPr>
          <a:xfrm>
            <a:off x="457200" y="1892959"/>
            <a:ext cx="8229600" cy="3590121"/>
          </a:xfrm>
        </p:spPr>
        <p:txBody>
          <a:bodyPr vert="horz" wrap="square" lIns="68580" tIns="34290" rIns="68580" bIns="34290" numCol="1" rtlCol="0" anchor="t" anchorCtr="0" compatLnSpc="1">
            <a:prstTxWarp prst="textNoShape">
              <a:avLst/>
            </a:prstTxWarp>
            <a:normAutofit/>
          </a:bodyPr>
          <a:lstStyle/>
          <a:p>
            <a:pPr marL="0" indent="0" algn="just">
              <a:buNone/>
            </a:pPr>
            <a:r>
              <a:rPr lang="en-US" sz="1800" b="1" u="sng" dirty="0">
                <a:cs typeface="Verdana"/>
              </a:rPr>
              <a:t>Black v. Gen. Info. Sols. LLC</a:t>
            </a:r>
            <a:r>
              <a:rPr lang="en-US" sz="1800" baseline="30000" dirty="0">
                <a:solidFill>
                  <a:srgbClr val="000000"/>
                </a:solidFill>
                <a:latin typeface="Calibri" panose="020F0502020204030204" pitchFamily="34" charset="0"/>
              </a:rPr>
              <a:t> 4 </a:t>
            </a:r>
            <a:r>
              <a:rPr lang="en-US" sz="1800" dirty="0">
                <a:cs typeface="Verdana"/>
              </a:rPr>
              <a:t>the researcher failed to read the entire court docket and as a result erroneously recorded a robbery conviction. The CRA’s procedure was to review the entire docket including the full docket of any transferee court. If the researcher had followed this procedure the report would have been accurate. </a:t>
            </a:r>
          </a:p>
          <a:p>
            <a:pPr marL="0" indent="0" algn="just">
              <a:buNone/>
            </a:pPr>
            <a:endParaRPr lang="en-US" sz="1800" dirty="0">
              <a:cs typeface="Verdana"/>
            </a:endParaRPr>
          </a:p>
          <a:p>
            <a:pPr marL="0" indent="0" algn="just">
              <a:buNone/>
            </a:pPr>
            <a:r>
              <a:rPr lang="en-US" sz="1800" b="1" u="sng" dirty="0">
                <a:cs typeface="Verdana"/>
              </a:rPr>
              <a:t>No Liability: </a:t>
            </a:r>
            <a:r>
              <a:rPr lang="en-US" sz="1800" dirty="0">
                <a:cs typeface="Verdana"/>
              </a:rPr>
              <a:t>“The failure of one individual investigator to follow established procedures, whether due to misinterpretation of the information available, or negligence in following through, is not sufficient to create liability against the background check company. [The CRA] maintained strict, multi-layered procedures designed to ensure that its reporting of criminal histories was complete, up to date, and as accurate as possible.” </a:t>
            </a:r>
          </a:p>
        </p:txBody>
      </p:sp>
      <p:sp>
        <p:nvSpPr>
          <p:cNvPr id="3" name="Title 2">
            <a:extLst>
              <a:ext uri="{FF2B5EF4-FFF2-40B4-BE49-F238E27FC236}">
                <a16:creationId xmlns:a16="http://schemas.microsoft.com/office/drawing/2014/main" id="{37C5F1B8-92F9-4C13-AB65-F3E77C30B2DF}"/>
              </a:ext>
            </a:extLst>
          </p:cNvPr>
          <p:cNvSpPr>
            <a:spLocks noGrp="1"/>
          </p:cNvSpPr>
          <p:nvPr>
            <p:ph type="title"/>
          </p:nvPr>
        </p:nvSpPr>
        <p:spPr>
          <a:xfrm>
            <a:off x="914400" y="457200"/>
            <a:ext cx="7886700" cy="332399"/>
          </a:xfrm>
        </p:spPr>
        <p:txBody>
          <a:bodyPr/>
          <a:lstStyle/>
          <a:p>
            <a:r>
              <a:rPr lang="en-US" dirty="0"/>
              <a:t>Procedure Can Overcome Liability</a:t>
            </a:r>
          </a:p>
        </p:txBody>
      </p:sp>
    </p:spTree>
    <p:extLst>
      <p:ext uri="{BB962C8B-B14F-4D97-AF65-F5344CB8AC3E}">
        <p14:creationId xmlns:p14="http://schemas.microsoft.com/office/powerpoint/2010/main" val="18951890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661829-2D0C-49A1-9EA3-E92AF39F4B69}"/>
              </a:ext>
            </a:extLst>
          </p:cNvPr>
          <p:cNvSpPr>
            <a:spLocks noGrp="1"/>
          </p:cNvSpPr>
          <p:nvPr>
            <p:ph idx="1"/>
          </p:nvPr>
        </p:nvSpPr>
        <p:spPr>
          <a:xfrm>
            <a:off x="633339" y="2819400"/>
            <a:ext cx="7886700" cy="2687395"/>
          </a:xfrm>
        </p:spPr>
        <p:txBody>
          <a:bodyPr vert="horz" wrap="square" lIns="68580" tIns="34290" rIns="68580" bIns="34290" numCol="1" rtlCol="0" anchor="t" anchorCtr="0" compatLnSpc="1">
            <a:prstTxWarp prst="textNoShape">
              <a:avLst/>
            </a:prstTxWarp>
            <a:normAutofit/>
          </a:bodyPr>
          <a:lstStyle/>
          <a:p>
            <a:pPr marL="0" indent="0" algn="just">
              <a:buNone/>
            </a:pPr>
            <a:r>
              <a:rPr lang="en-US" sz="2400" b="1" u="sng" dirty="0">
                <a:solidFill>
                  <a:srgbClr val="000000"/>
                </a:solidFill>
                <a:latin typeface="Calibri" panose="020F0502020204030204" pitchFamily="34" charset="0"/>
              </a:rPr>
              <a:t>No Liability: </a:t>
            </a:r>
            <a:r>
              <a:rPr lang="en-US" sz="2400" dirty="0">
                <a:solidFill>
                  <a:srgbClr val="000000"/>
                </a:solidFill>
                <a:latin typeface="Calibri" panose="020F0502020204030204" pitchFamily="34" charset="0"/>
              </a:rPr>
              <a:t>“[The CRA] requires all employees to undergo yearly FCRA training and have other training programs in effect to ensure employees are educated in FCRA compliance. [The CRA]  also has procedures and policies in place to assess the quality of its reports, … to track disputes and errors, and to improve internal processes as needed based on the information gained from these other procedures.” </a:t>
            </a:r>
            <a:endParaRPr lang="en-US" sz="2400" dirty="0"/>
          </a:p>
        </p:txBody>
      </p:sp>
      <p:sp>
        <p:nvSpPr>
          <p:cNvPr id="3" name="Title 2">
            <a:extLst>
              <a:ext uri="{FF2B5EF4-FFF2-40B4-BE49-F238E27FC236}">
                <a16:creationId xmlns:a16="http://schemas.microsoft.com/office/drawing/2014/main" id="{1C28F1D2-94FC-4BCC-BEAA-E3A294EB11F3}"/>
              </a:ext>
            </a:extLst>
          </p:cNvPr>
          <p:cNvSpPr>
            <a:spLocks noGrp="1"/>
          </p:cNvSpPr>
          <p:nvPr>
            <p:ph type="title"/>
          </p:nvPr>
        </p:nvSpPr>
        <p:spPr>
          <a:xfrm>
            <a:off x="628650" y="1981200"/>
            <a:ext cx="7886700" cy="387798"/>
          </a:xfrm>
        </p:spPr>
        <p:txBody>
          <a:bodyPr/>
          <a:lstStyle/>
          <a:p>
            <a:pPr algn="ctr"/>
            <a:r>
              <a:rPr lang="en-US" sz="2800" u="sng" dirty="0">
                <a:cs typeface="Verdana"/>
              </a:rPr>
              <a:t>Black v. Gen. Info. Sols. LLC</a:t>
            </a:r>
            <a:endParaRPr lang="en-US" sz="2800" dirty="0"/>
          </a:p>
        </p:txBody>
      </p:sp>
    </p:spTree>
    <p:extLst>
      <p:ext uri="{BB962C8B-B14F-4D97-AF65-F5344CB8AC3E}">
        <p14:creationId xmlns:p14="http://schemas.microsoft.com/office/powerpoint/2010/main" val="2673873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661829-2D0C-49A1-9EA3-E92AF39F4B69}"/>
              </a:ext>
            </a:extLst>
          </p:cNvPr>
          <p:cNvSpPr>
            <a:spLocks noGrp="1"/>
          </p:cNvSpPr>
          <p:nvPr>
            <p:ph idx="1"/>
          </p:nvPr>
        </p:nvSpPr>
        <p:spPr>
          <a:xfrm>
            <a:off x="457199" y="2236886"/>
            <a:ext cx="8229600" cy="3525596"/>
          </a:xfrm>
        </p:spPr>
        <p:txBody>
          <a:bodyPr vert="horz" wrap="square" lIns="68580" tIns="34290" rIns="68580" bIns="34290" numCol="1" rtlCol="0" anchor="t" anchorCtr="0" compatLnSpc="1">
            <a:prstTxWarp prst="textNoShape">
              <a:avLst/>
            </a:prstTxWarp>
            <a:normAutofit/>
          </a:bodyPr>
          <a:lstStyle/>
          <a:p>
            <a:pPr marL="0" indent="0" algn="ctr">
              <a:buNone/>
            </a:pPr>
            <a:endParaRPr lang="en-US" sz="1600" dirty="0">
              <a:solidFill>
                <a:srgbClr val="000000"/>
              </a:solidFill>
            </a:endParaRPr>
          </a:p>
          <a:p>
            <a:pPr algn="l" rtl="0" fontAlgn="base"/>
            <a:r>
              <a:rPr lang="en-US" sz="1600" dirty="0">
                <a:solidFill>
                  <a:srgbClr val="000000"/>
                </a:solidFill>
              </a:rPr>
              <a:t>Taylor’s report contained a drug trafficking conviction that belonged to someone else.  </a:t>
            </a:r>
          </a:p>
          <a:p>
            <a:pPr algn="l" rtl="0" fontAlgn="base"/>
            <a:r>
              <a:rPr lang="en-US" sz="1600" b="1" u="sng" dirty="0">
                <a:solidFill>
                  <a:srgbClr val="000000"/>
                </a:solidFill>
              </a:rPr>
              <a:t>No Liability</a:t>
            </a:r>
            <a:r>
              <a:rPr lang="en-US" sz="1600" dirty="0">
                <a:solidFill>
                  <a:srgbClr val="000000"/>
                </a:solidFill>
              </a:rPr>
              <a:t>: “[The CRA] maintains a FCRA Compliance Manual which describes its processes and procedures …. [It] trains its employees pursuant to the manual and conducts quarterly audits of its employees' work. When an employee is searching criminal records, [the CRA] requires each criminal record to be verified by two identifies, including name, date of birth, address, driver's license, and social security number. The employee must also include a case number, file date, disposition date, statement of charge, and disposition of the criminal case. The employee must contact the court if any of the information cannot be verified. If the criminal record cannot be verified with a reasonable degree of certainty, it is excluded from the report.” </a:t>
            </a:r>
          </a:p>
        </p:txBody>
      </p:sp>
      <p:sp>
        <p:nvSpPr>
          <p:cNvPr id="3" name="Title 2">
            <a:extLst>
              <a:ext uri="{FF2B5EF4-FFF2-40B4-BE49-F238E27FC236}">
                <a16:creationId xmlns:a16="http://schemas.microsoft.com/office/drawing/2014/main" id="{1C28F1D2-94FC-4BCC-BEAA-E3A294EB11F3}"/>
              </a:ext>
            </a:extLst>
          </p:cNvPr>
          <p:cNvSpPr>
            <a:spLocks noGrp="1"/>
          </p:cNvSpPr>
          <p:nvPr>
            <p:ph type="title"/>
          </p:nvPr>
        </p:nvSpPr>
        <p:spPr>
          <a:xfrm>
            <a:off x="944673" y="1718253"/>
            <a:ext cx="7437327" cy="485103"/>
          </a:xfrm>
        </p:spPr>
        <p:txBody>
          <a:bodyPr>
            <a:noAutofit/>
          </a:bodyPr>
          <a:lstStyle/>
          <a:p>
            <a:pPr algn="ctr"/>
            <a:r>
              <a:rPr lang="en-US" dirty="0">
                <a:effectLst/>
              </a:rPr>
              <a:t>Taylor v. Selection Management Systems, Inc.</a:t>
            </a:r>
            <a:r>
              <a:rPr lang="en-US" baseline="30000" dirty="0">
                <a:effectLst/>
              </a:rPr>
              <a:t>5</a:t>
            </a:r>
            <a:r>
              <a:rPr lang="en-US" b="0" dirty="0">
                <a:effectLst/>
              </a:rPr>
              <a:t> </a:t>
            </a:r>
            <a:br>
              <a:rPr lang="en-US" b="0" dirty="0">
                <a:effectLst/>
              </a:rPr>
            </a:br>
            <a:endParaRPr lang="en-US" dirty="0"/>
          </a:p>
        </p:txBody>
      </p:sp>
    </p:spTree>
    <p:extLst>
      <p:ext uri="{BB962C8B-B14F-4D97-AF65-F5344CB8AC3E}">
        <p14:creationId xmlns:p14="http://schemas.microsoft.com/office/powerpoint/2010/main" val="16779717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32478-6CDD-428E-B964-A264FB3016F2}"/>
              </a:ext>
            </a:extLst>
          </p:cNvPr>
          <p:cNvSpPr>
            <a:spLocks noGrp="1"/>
          </p:cNvSpPr>
          <p:nvPr>
            <p:ph idx="1"/>
          </p:nvPr>
        </p:nvSpPr>
        <p:spPr>
          <a:xfrm>
            <a:off x="495299" y="1600200"/>
            <a:ext cx="8153401" cy="4572000"/>
          </a:xfrm>
        </p:spPr>
        <p:txBody>
          <a:bodyPr vert="horz" wrap="square" lIns="68580" tIns="34290" rIns="68580" bIns="34290" numCol="1" rtlCol="0" anchor="t" anchorCtr="0" compatLnSpc="1">
            <a:prstTxWarp prst="textNoShape">
              <a:avLst/>
            </a:prstTxWarp>
            <a:normAutofit/>
          </a:bodyPr>
          <a:lstStyle/>
          <a:p>
            <a:r>
              <a:rPr lang="en-US" sz="2000" dirty="0">
                <a:latin typeface="Verdana"/>
                <a:ea typeface="Verdana"/>
              </a:rPr>
              <a:t>If you issue investigative consumer reports, procedures for complying with 1681d(a) (b) and 1681d(4):</a:t>
            </a:r>
            <a:endParaRPr lang="en-US" sz="2000" dirty="0"/>
          </a:p>
          <a:p>
            <a:pPr lvl="1"/>
            <a:r>
              <a:rPr lang="en-US" sz="1650" i="1" dirty="0">
                <a:latin typeface="Verdana"/>
                <a:ea typeface="Verdana"/>
              </a:rPr>
              <a:t>Consumer disclosure &amp; disclosure of "nature &amp; scope of investigation". </a:t>
            </a:r>
          </a:p>
          <a:p>
            <a:pPr lvl="1"/>
            <a:r>
              <a:rPr lang="en-US" sz="1650" i="1" dirty="0">
                <a:latin typeface="Verdana"/>
                <a:ea typeface="Verdana"/>
              </a:rPr>
              <a:t>Person interviewed has independent &amp; direct knowledge of information.</a:t>
            </a:r>
            <a:endParaRPr lang="en-US" sz="1650" dirty="0">
              <a:latin typeface="Verdana"/>
              <a:ea typeface="Verdana"/>
            </a:endParaRPr>
          </a:p>
          <a:p>
            <a:r>
              <a:rPr lang="en-US" sz="2000" dirty="0">
                <a:latin typeface="Verdana"/>
                <a:ea typeface="Verdana"/>
              </a:rPr>
              <a:t>Procedures for complying with 1681e(a):</a:t>
            </a:r>
          </a:p>
          <a:p>
            <a:pPr lvl="1" algn="just"/>
            <a:r>
              <a:rPr lang="en-US" sz="1650" i="1" dirty="0">
                <a:latin typeface="Verdana"/>
                <a:ea typeface="Verdana"/>
              </a:rPr>
              <a:t>Reports may not contain prohibited info (7-year limit) and may be furnished to only those with permissible purpose.</a:t>
            </a:r>
            <a:endParaRPr lang="en-US" sz="1650" dirty="0">
              <a:latin typeface="Verdana"/>
              <a:ea typeface="Verdana"/>
            </a:endParaRPr>
          </a:p>
          <a:p>
            <a:r>
              <a:rPr lang="en-US" sz="2000" dirty="0">
                <a:latin typeface="Verdana"/>
                <a:ea typeface="Verdana"/>
              </a:rPr>
              <a:t>Procedures for complying with 1681e(a) (and 1681e(e)(2)(A)&amp;(B) if you are a reseller): </a:t>
            </a:r>
            <a:endParaRPr lang="en-US" sz="2000" i="1" dirty="0">
              <a:latin typeface="Verdana"/>
              <a:ea typeface="Verdana"/>
            </a:endParaRPr>
          </a:p>
          <a:p>
            <a:pPr lvl="1"/>
            <a:r>
              <a:rPr lang="en-US" sz="1650" i="1" dirty="0">
                <a:latin typeface="Verdana"/>
                <a:ea typeface="Verdana"/>
              </a:rPr>
              <a:t>Reports resold to only those with permissible purpose;</a:t>
            </a:r>
            <a:endParaRPr lang="en-US" sz="1650" dirty="0">
              <a:latin typeface="Verdana"/>
              <a:ea typeface="Verdana"/>
            </a:endParaRPr>
          </a:p>
          <a:p>
            <a:pPr lvl="1"/>
            <a:r>
              <a:rPr lang="en-US" sz="1650" i="1" dirty="0">
                <a:latin typeface="Verdana"/>
                <a:ea typeface="Verdana"/>
              </a:rPr>
              <a:t>Requiring those to whom reports are resold to (i) identify end user; (ii) certify purpose; &amp; (iii) certify report will be used for no other purpose</a:t>
            </a:r>
          </a:p>
          <a:p>
            <a:pPr lvl="1"/>
            <a:r>
              <a:rPr lang="en-US" sz="1650" i="1" dirty="0">
                <a:latin typeface="Verdana"/>
                <a:ea typeface="Verdana"/>
              </a:rPr>
              <a:t>Reasonable efforts to verify these identifications &amp; certifications. </a:t>
            </a:r>
            <a:endParaRPr lang="en-US" sz="1650" i="1" dirty="0">
              <a:latin typeface="Verdana"/>
              <a:ea typeface="Verdana"/>
              <a:cs typeface="Verdana"/>
            </a:endParaRPr>
          </a:p>
        </p:txBody>
      </p:sp>
      <p:sp>
        <p:nvSpPr>
          <p:cNvPr id="3" name="Title 2">
            <a:extLst>
              <a:ext uri="{FF2B5EF4-FFF2-40B4-BE49-F238E27FC236}">
                <a16:creationId xmlns:a16="http://schemas.microsoft.com/office/drawing/2014/main" id="{62C0C942-52F7-4065-80FA-564FBEF7ECF8}"/>
              </a:ext>
            </a:extLst>
          </p:cNvPr>
          <p:cNvSpPr>
            <a:spLocks noGrp="1"/>
          </p:cNvSpPr>
          <p:nvPr>
            <p:ph type="title"/>
          </p:nvPr>
        </p:nvSpPr>
        <p:spPr>
          <a:xfrm>
            <a:off x="1828800" y="457200"/>
            <a:ext cx="7029449" cy="528368"/>
          </a:xfrm>
        </p:spPr>
        <p:txBody>
          <a:bodyPr>
            <a:noAutofit/>
          </a:bodyPr>
          <a:lstStyle/>
          <a:p>
            <a:r>
              <a:rPr lang="en-US" dirty="0"/>
              <a:t>Contents of Your FCRA Compliance Manual</a:t>
            </a:r>
          </a:p>
        </p:txBody>
      </p:sp>
    </p:spTree>
    <p:extLst>
      <p:ext uri="{BB962C8B-B14F-4D97-AF65-F5344CB8AC3E}">
        <p14:creationId xmlns:p14="http://schemas.microsoft.com/office/powerpoint/2010/main" val="11801677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32478-6CDD-428E-B964-A264FB3016F2}"/>
              </a:ext>
            </a:extLst>
          </p:cNvPr>
          <p:cNvSpPr>
            <a:spLocks noGrp="1"/>
          </p:cNvSpPr>
          <p:nvPr>
            <p:ph idx="1"/>
          </p:nvPr>
        </p:nvSpPr>
        <p:spPr>
          <a:xfrm>
            <a:off x="381000" y="1981200"/>
            <a:ext cx="8229600" cy="3571685"/>
          </a:xfrm>
        </p:spPr>
        <p:txBody>
          <a:bodyPr vert="horz" wrap="square" lIns="68580" tIns="34290" rIns="68580" bIns="34290" numCol="1" rtlCol="0" anchor="t" anchorCtr="0" compatLnSpc="1">
            <a:prstTxWarp prst="textNoShape">
              <a:avLst/>
            </a:prstTxWarp>
            <a:noAutofit/>
          </a:bodyPr>
          <a:lstStyle/>
          <a:p>
            <a:pPr algn="just"/>
            <a:r>
              <a:rPr lang="en-US" sz="2000" dirty="0">
                <a:latin typeface="Verdana"/>
                <a:ea typeface="Verdana"/>
              </a:rPr>
              <a:t>Procedures for complying with 1681e(b): Assuring the maximum possible accuracy of the information in your reports. </a:t>
            </a:r>
          </a:p>
          <a:p>
            <a:pPr algn="just"/>
            <a:endParaRPr lang="en-US" sz="2000" dirty="0">
              <a:latin typeface="Verdana"/>
              <a:ea typeface="Verdana"/>
            </a:endParaRPr>
          </a:p>
          <a:p>
            <a:pPr algn="just"/>
            <a:r>
              <a:rPr lang="en-US" sz="2000" dirty="0">
                <a:latin typeface="Verdana"/>
                <a:ea typeface="Verdana"/>
              </a:rPr>
              <a:t>Procedures for conducting "reasonable investigations" under 1681i(a) and to prevent the reappearance of deleted information under 1681i(a)(5)(C)</a:t>
            </a:r>
          </a:p>
          <a:p>
            <a:pPr algn="just"/>
            <a:endParaRPr lang="en-US" sz="2000" dirty="0">
              <a:latin typeface="Verdana"/>
              <a:ea typeface="Verdana"/>
            </a:endParaRPr>
          </a:p>
          <a:p>
            <a:pPr marL="0" indent="0" algn="just">
              <a:buNone/>
            </a:pPr>
            <a:endParaRPr lang="en-US" sz="2000" dirty="0">
              <a:latin typeface="Verdana"/>
              <a:ea typeface="Verdana"/>
            </a:endParaRPr>
          </a:p>
          <a:p>
            <a:pPr marL="0" indent="0">
              <a:buNone/>
            </a:pPr>
            <a:r>
              <a:rPr lang="en-US" sz="2000" dirty="0">
                <a:latin typeface="Verdana"/>
                <a:ea typeface="Verdana"/>
              </a:rPr>
              <a:t>If you issue employment reports, your 1681k(a)(2) "strict procedures" unless you notify consumers pursuant to 1681k(a)(1). </a:t>
            </a:r>
          </a:p>
        </p:txBody>
      </p:sp>
      <p:sp>
        <p:nvSpPr>
          <p:cNvPr id="3" name="Title 2">
            <a:extLst>
              <a:ext uri="{FF2B5EF4-FFF2-40B4-BE49-F238E27FC236}">
                <a16:creationId xmlns:a16="http://schemas.microsoft.com/office/drawing/2014/main" id="{62C0C942-52F7-4065-80FA-564FBEF7ECF8}"/>
              </a:ext>
            </a:extLst>
          </p:cNvPr>
          <p:cNvSpPr>
            <a:spLocks noGrp="1"/>
          </p:cNvSpPr>
          <p:nvPr>
            <p:ph type="title"/>
          </p:nvPr>
        </p:nvSpPr>
        <p:spPr>
          <a:xfrm>
            <a:off x="2209800" y="457200"/>
            <a:ext cx="6648450" cy="528368"/>
          </a:xfrm>
        </p:spPr>
        <p:txBody>
          <a:bodyPr>
            <a:noAutofit/>
          </a:bodyPr>
          <a:lstStyle/>
          <a:p>
            <a:r>
              <a:rPr lang="en-US" dirty="0"/>
              <a:t>Contents of Your FCRA Compliance Manual </a:t>
            </a:r>
            <a:br>
              <a:rPr lang="en-US" dirty="0"/>
            </a:br>
            <a:endParaRPr lang="en-US" dirty="0"/>
          </a:p>
        </p:txBody>
      </p:sp>
    </p:spTree>
    <p:extLst>
      <p:ext uri="{BB962C8B-B14F-4D97-AF65-F5344CB8AC3E}">
        <p14:creationId xmlns:p14="http://schemas.microsoft.com/office/powerpoint/2010/main" val="18716812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D30BA-B9A2-49C9-9A72-7B682A96D1D1}"/>
              </a:ext>
            </a:extLst>
          </p:cNvPr>
          <p:cNvSpPr>
            <a:spLocks noGrp="1"/>
          </p:cNvSpPr>
          <p:nvPr>
            <p:ph idx="1"/>
          </p:nvPr>
        </p:nvSpPr>
        <p:spPr>
          <a:xfrm>
            <a:off x="457200" y="2000250"/>
            <a:ext cx="8382000" cy="3638550"/>
          </a:xfrm>
        </p:spPr>
        <p:txBody>
          <a:bodyPr vert="horz" wrap="square" lIns="68580" tIns="34290" rIns="68580" bIns="34290" numCol="1" rtlCol="0" anchor="t" anchorCtr="0" compatLnSpc="1">
            <a:prstTxWarp prst="textNoShape">
              <a:avLst/>
            </a:prstTxWarp>
            <a:normAutofit/>
          </a:bodyPr>
          <a:lstStyle/>
          <a:p>
            <a:r>
              <a:rPr lang="en-US" sz="2100" dirty="0"/>
              <a:t>Your 1681e(b) procedures for assuring the maximum possible accuracy of reports should include: </a:t>
            </a:r>
          </a:p>
          <a:p>
            <a:pPr lvl="1"/>
            <a:r>
              <a:rPr lang="en-US" sz="1650" b="1" i="1" dirty="0">
                <a:latin typeface="Verdana"/>
                <a:ea typeface="Verdana"/>
                <a:cs typeface="Verdana"/>
              </a:rPr>
              <a:t>Standards for matching records to the consumer: </a:t>
            </a:r>
            <a:endParaRPr lang="en-US" sz="1650" b="1" i="1" dirty="0">
              <a:cs typeface="Verdana"/>
            </a:endParaRPr>
          </a:p>
          <a:p>
            <a:pPr lvl="2">
              <a:lnSpc>
                <a:spcPct val="150000"/>
              </a:lnSpc>
            </a:pPr>
            <a:r>
              <a:rPr lang="en-US" sz="1450" dirty="0">
                <a:latin typeface="Verdana"/>
                <a:ea typeface="Verdana"/>
                <a:cs typeface="Verdana"/>
              </a:rPr>
              <a:t>Types of personal identifiers to consider</a:t>
            </a:r>
          </a:p>
          <a:p>
            <a:pPr lvl="2">
              <a:lnSpc>
                <a:spcPct val="150000"/>
              </a:lnSpc>
            </a:pPr>
            <a:r>
              <a:rPr lang="en-US" sz="1450" dirty="0">
                <a:latin typeface="Verdana"/>
                <a:ea typeface="Verdana"/>
                <a:cs typeface="Verdana"/>
              </a:rPr>
              <a:t>Number of personal identifiers required for a match.</a:t>
            </a:r>
          </a:p>
          <a:p>
            <a:pPr lvl="2">
              <a:lnSpc>
                <a:spcPct val="150000"/>
              </a:lnSpc>
            </a:pPr>
            <a:r>
              <a:rPr lang="en-US" sz="1450" dirty="0"/>
              <a:t>Other considerations before matching such as common names, incomplete birth dates, age of identifiers &amp; conflicting information such as photos. </a:t>
            </a:r>
          </a:p>
        </p:txBody>
      </p:sp>
      <p:sp>
        <p:nvSpPr>
          <p:cNvPr id="3" name="Title 2">
            <a:extLst>
              <a:ext uri="{FF2B5EF4-FFF2-40B4-BE49-F238E27FC236}">
                <a16:creationId xmlns:a16="http://schemas.microsoft.com/office/drawing/2014/main" id="{475C6C00-0B6F-41D2-8F52-38BDC215A1C1}"/>
              </a:ext>
            </a:extLst>
          </p:cNvPr>
          <p:cNvSpPr>
            <a:spLocks noGrp="1"/>
          </p:cNvSpPr>
          <p:nvPr>
            <p:ph type="title"/>
          </p:nvPr>
        </p:nvSpPr>
        <p:spPr>
          <a:xfrm>
            <a:off x="609600" y="457200"/>
            <a:ext cx="8229600" cy="332399"/>
          </a:xfrm>
        </p:spPr>
        <p:txBody>
          <a:bodyPr/>
          <a:lstStyle/>
          <a:p>
            <a:r>
              <a:rPr lang="en-US" dirty="0"/>
              <a:t>Considerations 1681e(b) Accuracy Procedures </a:t>
            </a:r>
          </a:p>
        </p:txBody>
      </p:sp>
    </p:spTree>
    <p:extLst>
      <p:ext uri="{BB962C8B-B14F-4D97-AF65-F5344CB8AC3E}">
        <p14:creationId xmlns:p14="http://schemas.microsoft.com/office/powerpoint/2010/main" val="32108279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48ABC-E6CE-4E67-B88C-164A683C297C}"/>
              </a:ext>
            </a:extLst>
          </p:cNvPr>
          <p:cNvSpPr>
            <a:spLocks noGrp="1"/>
          </p:cNvSpPr>
          <p:nvPr>
            <p:ph idx="1"/>
          </p:nvPr>
        </p:nvSpPr>
        <p:spPr>
          <a:xfrm>
            <a:off x="361071" y="2482850"/>
            <a:ext cx="8382000" cy="3079750"/>
          </a:xfrm>
        </p:spPr>
        <p:txBody>
          <a:bodyPr>
            <a:normAutofit/>
          </a:bodyPr>
          <a:lstStyle/>
          <a:p>
            <a:pPr lvl="1"/>
            <a:r>
              <a:rPr lang="en-US" sz="1650" b="1" i="1" dirty="0"/>
              <a:t>Standards for Properly Classifying Crimes in Reports: </a:t>
            </a:r>
          </a:p>
          <a:p>
            <a:pPr lvl="2"/>
            <a:r>
              <a:rPr lang="en-US" sz="1450" dirty="0"/>
              <a:t>Rules for properly categorizing records as “felony”, “misdemeanor”, “traffic”, “infraction”, and classifications for records (e.g., “Petty”, “aggravated”, “gross”, 1, 2 ,3 or A, B, C, misdemeanor). </a:t>
            </a:r>
          </a:p>
          <a:p>
            <a:pPr lvl="2"/>
            <a:r>
              <a:rPr lang="en-US" sz="1450" dirty="0"/>
              <a:t>Rules for determining if crimes have been downgraded (e.g. felony to misdemeanor)</a:t>
            </a:r>
          </a:p>
          <a:p>
            <a:pPr lvl="2"/>
            <a:r>
              <a:rPr lang="en-US" sz="1450" dirty="0"/>
              <a:t>Rules for reporting parole and probation violations. </a:t>
            </a:r>
          </a:p>
          <a:p>
            <a:pPr lvl="1"/>
            <a:r>
              <a:rPr lang="en-US" sz="1650" b="1" i="1" dirty="0"/>
              <a:t>Procedures for Situations Where Records are Unclear or Conflicting: </a:t>
            </a:r>
          </a:p>
          <a:p>
            <a:pPr lvl="2"/>
            <a:r>
              <a:rPr lang="en-US" sz="1450" dirty="0"/>
              <a:t>Rules for consulting supervisors rather than making unilateral determinations. </a:t>
            </a:r>
          </a:p>
          <a:p>
            <a:pPr lvl="2"/>
            <a:r>
              <a:rPr lang="en-US" sz="1450" dirty="0"/>
              <a:t>Rules for how long to proceed when determinations cannot be made with certainty. </a:t>
            </a:r>
          </a:p>
          <a:p>
            <a:pPr lvl="2"/>
            <a:endParaRPr lang="en-US" sz="1500" dirty="0"/>
          </a:p>
        </p:txBody>
      </p:sp>
      <p:sp>
        <p:nvSpPr>
          <p:cNvPr id="3" name="Title 2">
            <a:extLst>
              <a:ext uri="{FF2B5EF4-FFF2-40B4-BE49-F238E27FC236}">
                <a16:creationId xmlns:a16="http://schemas.microsoft.com/office/drawing/2014/main" id="{288CD98A-3016-4262-A8EE-66DB3B76C685}"/>
              </a:ext>
            </a:extLst>
          </p:cNvPr>
          <p:cNvSpPr>
            <a:spLocks noGrp="1"/>
          </p:cNvSpPr>
          <p:nvPr>
            <p:ph type="title"/>
          </p:nvPr>
        </p:nvSpPr>
        <p:spPr>
          <a:xfrm>
            <a:off x="0" y="1873301"/>
            <a:ext cx="9144000" cy="664797"/>
          </a:xfrm>
        </p:spPr>
        <p:txBody>
          <a:bodyPr/>
          <a:lstStyle/>
          <a:p>
            <a:pPr algn="ctr"/>
            <a:r>
              <a:rPr lang="en-US" dirty="0"/>
              <a:t>Considerations 1681e(b) Accuracy Procedures (cont.)</a:t>
            </a:r>
          </a:p>
        </p:txBody>
      </p:sp>
    </p:spTree>
    <p:extLst>
      <p:ext uri="{BB962C8B-B14F-4D97-AF65-F5344CB8AC3E}">
        <p14:creationId xmlns:p14="http://schemas.microsoft.com/office/powerpoint/2010/main" val="39148822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6A666-C365-4518-BD51-C4E213664E99}"/>
              </a:ext>
            </a:extLst>
          </p:cNvPr>
          <p:cNvSpPr>
            <a:spLocks noGrp="1"/>
          </p:cNvSpPr>
          <p:nvPr>
            <p:ph idx="1"/>
          </p:nvPr>
        </p:nvSpPr>
        <p:spPr>
          <a:xfrm>
            <a:off x="438150" y="2376217"/>
            <a:ext cx="8477250" cy="3186383"/>
          </a:xfrm>
        </p:spPr>
        <p:txBody>
          <a:bodyPr>
            <a:normAutofit/>
          </a:bodyPr>
          <a:lstStyle/>
          <a:p>
            <a:r>
              <a:rPr lang="en-US" sz="1800" dirty="0"/>
              <a:t>Your 1681i(a) procedures for reinvestigating consumer disputes should include:</a:t>
            </a:r>
          </a:p>
          <a:p>
            <a:pPr lvl="1"/>
            <a:r>
              <a:rPr lang="en-US" sz="1500" b="1" i="1" dirty="0"/>
              <a:t>Procedures for Determining if a Dispute has occurred: </a:t>
            </a:r>
          </a:p>
          <a:p>
            <a:pPr lvl="2"/>
            <a:r>
              <a:rPr lang="en-US" sz="1450" dirty="0"/>
              <a:t>Specification of departments or personnel responsible for fielding oral and written disputes.</a:t>
            </a:r>
          </a:p>
          <a:p>
            <a:pPr lvl="2"/>
            <a:r>
              <a:rPr lang="en-US" sz="1450" dirty="0"/>
              <a:t>Instructions on differentiating between consumer inquiries and disputes. </a:t>
            </a:r>
          </a:p>
          <a:p>
            <a:pPr lvl="1"/>
            <a:r>
              <a:rPr lang="en-US" sz="1500" b="1" i="1" dirty="0"/>
              <a:t>Procedures for Responding to Third Party Disputes: </a:t>
            </a:r>
          </a:p>
          <a:p>
            <a:pPr lvl="2"/>
            <a:r>
              <a:rPr lang="en-US" sz="1450" dirty="0"/>
              <a:t>Rules for ensuring 3</a:t>
            </a:r>
            <a:r>
              <a:rPr lang="en-US" sz="1450" baseline="30000" dirty="0"/>
              <a:t>rd</a:t>
            </a:r>
            <a:r>
              <a:rPr lang="en-US" sz="1450" dirty="0"/>
              <a:t> party is authorized to act for the consumer.</a:t>
            </a:r>
          </a:p>
          <a:p>
            <a:pPr lvl="2"/>
            <a:r>
              <a:rPr lang="en-US" sz="1450" dirty="0"/>
              <a:t>Rules regarding consumer consent to provide report or file to the 3</a:t>
            </a:r>
            <a:r>
              <a:rPr lang="en-US" sz="1450" baseline="30000" dirty="0"/>
              <a:t>rd</a:t>
            </a:r>
            <a:r>
              <a:rPr lang="en-US" sz="1450" dirty="0"/>
              <a:t> party. </a:t>
            </a:r>
          </a:p>
          <a:p>
            <a:pPr lvl="1"/>
            <a:r>
              <a:rPr lang="en-US" sz="1500" b="1" i="1" dirty="0"/>
              <a:t>Procedures for Determining the Scope of a Reinvestigation: </a:t>
            </a:r>
          </a:p>
          <a:p>
            <a:pPr lvl="2"/>
            <a:r>
              <a:rPr lang="en-US" sz="1450" dirty="0"/>
              <a:t>Instructions on how to determine exactly what the consumer is disputing. </a:t>
            </a:r>
          </a:p>
        </p:txBody>
      </p:sp>
      <p:sp>
        <p:nvSpPr>
          <p:cNvPr id="3" name="Title 2">
            <a:extLst>
              <a:ext uri="{FF2B5EF4-FFF2-40B4-BE49-F238E27FC236}">
                <a16:creationId xmlns:a16="http://schemas.microsoft.com/office/drawing/2014/main" id="{7478BBB1-FDA8-49F1-8F66-2F7CF23EA8B9}"/>
              </a:ext>
            </a:extLst>
          </p:cNvPr>
          <p:cNvSpPr>
            <a:spLocks noGrp="1"/>
          </p:cNvSpPr>
          <p:nvPr>
            <p:ph type="title"/>
          </p:nvPr>
        </p:nvSpPr>
        <p:spPr>
          <a:xfrm>
            <a:off x="653268" y="1828800"/>
            <a:ext cx="8229600" cy="332399"/>
          </a:xfrm>
        </p:spPr>
        <p:txBody>
          <a:bodyPr/>
          <a:lstStyle/>
          <a:p>
            <a:pPr algn="ctr"/>
            <a:r>
              <a:rPr lang="en-US" dirty="0"/>
              <a:t>Considerations 1681i(a) Reinvestigation Procedures</a:t>
            </a:r>
          </a:p>
        </p:txBody>
      </p:sp>
    </p:spTree>
    <p:extLst>
      <p:ext uri="{BB962C8B-B14F-4D97-AF65-F5344CB8AC3E}">
        <p14:creationId xmlns:p14="http://schemas.microsoft.com/office/powerpoint/2010/main" val="37601665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D30BA-B9A2-49C9-9A72-7B682A96D1D1}"/>
              </a:ext>
            </a:extLst>
          </p:cNvPr>
          <p:cNvSpPr>
            <a:spLocks noGrp="1"/>
          </p:cNvSpPr>
          <p:nvPr>
            <p:ph idx="1"/>
          </p:nvPr>
        </p:nvSpPr>
        <p:spPr>
          <a:xfrm>
            <a:off x="234462" y="2479675"/>
            <a:ext cx="8382000" cy="3692525"/>
          </a:xfrm>
        </p:spPr>
        <p:txBody>
          <a:bodyPr/>
          <a:lstStyle/>
          <a:p>
            <a:pPr lvl="1"/>
            <a:r>
              <a:rPr lang="en-US" sz="2000" b="1" i="1" dirty="0"/>
              <a:t>Responsibility for Conducting Reinvestigations: </a:t>
            </a:r>
          </a:p>
          <a:p>
            <a:pPr lvl="2"/>
            <a:r>
              <a:rPr lang="en-US" sz="1800" dirty="0"/>
              <a:t>Specifying departments &amp; personnel responsible for fielding &amp; conducting reinvestigations. </a:t>
            </a:r>
          </a:p>
          <a:p>
            <a:pPr lvl="2"/>
            <a:r>
              <a:rPr lang="en-US" sz="1800" dirty="0"/>
              <a:t>Rules for providing dispute information to the appropriate department &amp; personnel. </a:t>
            </a:r>
          </a:p>
          <a:p>
            <a:pPr lvl="1"/>
            <a:r>
              <a:rPr lang="en-US" sz="2000" b="1" i="1" dirty="0"/>
              <a:t>Standards for Conducting Reinvestigations: </a:t>
            </a:r>
          </a:p>
          <a:p>
            <a:pPr lvl="2"/>
            <a:r>
              <a:rPr lang="en-US" sz="1800" dirty="0"/>
              <a:t>Specifying for proper reinvestigations. </a:t>
            </a:r>
          </a:p>
          <a:p>
            <a:pPr lvl="2"/>
            <a:r>
              <a:rPr lang="en-US" sz="1800" dirty="0"/>
              <a:t>Rules for treatment of inaccurate or unverifiable records. </a:t>
            </a:r>
          </a:p>
          <a:p>
            <a:pPr lvl="2"/>
            <a:r>
              <a:rPr lang="en-US" sz="1800" dirty="0"/>
              <a:t>Rules for completing reinvestigations within the time required under the FCRA. </a:t>
            </a:r>
          </a:p>
        </p:txBody>
      </p:sp>
      <p:sp>
        <p:nvSpPr>
          <p:cNvPr id="3" name="Title 2">
            <a:extLst>
              <a:ext uri="{FF2B5EF4-FFF2-40B4-BE49-F238E27FC236}">
                <a16:creationId xmlns:a16="http://schemas.microsoft.com/office/drawing/2014/main" id="{475C6C00-0B6F-41D2-8F52-38BDC215A1C1}"/>
              </a:ext>
            </a:extLst>
          </p:cNvPr>
          <p:cNvSpPr>
            <a:spLocks noGrp="1"/>
          </p:cNvSpPr>
          <p:nvPr>
            <p:ph type="title"/>
          </p:nvPr>
        </p:nvSpPr>
        <p:spPr>
          <a:xfrm>
            <a:off x="0" y="1828801"/>
            <a:ext cx="9105900" cy="304800"/>
          </a:xfrm>
        </p:spPr>
        <p:txBody>
          <a:bodyPr/>
          <a:lstStyle/>
          <a:p>
            <a:pPr algn="ctr"/>
            <a:r>
              <a:rPr lang="en-US" dirty="0"/>
              <a:t>Considerations</a:t>
            </a:r>
            <a:r>
              <a:rPr lang="en-US" sz="2250" dirty="0"/>
              <a:t> 1681i(a) Reinvestigation Procedures (cont.): </a:t>
            </a:r>
          </a:p>
        </p:txBody>
      </p:sp>
    </p:spTree>
    <p:extLst>
      <p:ext uri="{BB962C8B-B14F-4D97-AF65-F5344CB8AC3E}">
        <p14:creationId xmlns:p14="http://schemas.microsoft.com/office/powerpoint/2010/main" val="16381146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D30BA-B9A2-49C9-9A72-7B682A96D1D1}"/>
              </a:ext>
            </a:extLst>
          </p:cNvPr>
          <p:cNvSpPr>
            <a:spLocks noGrp="1"/>
          </p:cNvSpPr>
          <p:nvPr>
            <p:ph idx="1"/>
          </p:nvPr>
        </p:nvSpPr>
        <p:spPr>
          <a:xfrm>
            <a:off x="-152400" y="2426066"/>
            <a:ext cx="8963465" cy="3202476"/>
          </a:xfrm>
        </p:spPr>
        <p:txBody>
          <a:bodyPr>
            <a:normAutofit/>
          </a:bodyPr>
          <a:lstStyle/>
          <a:p>
            <a:pPr lvl="1"/>
            <a:r>
              <a:rPr lang="en-US" sz="1700" b="1" i="1" dirty="0"/>
              <a:t>Procedures for Responding to Frivolous or Irrelevant Disputes: </a:t>
            </a:r>
          </a:p>
          <a:p>
            <a:pPr lvl="2"/>
            <a:r>
              <a:rPr lang="en-US" sz="1500" dirty="0"/>
              <a:t>Standards for determining if a consumer’s dispute is frivolous or irrelevant.</a:t>
            </a:r>
          </a:p>
          <a:p>
            <a:pPr lvl="2"/>
            <a:r>
              <a:rPr lang="en-US" sz="1500" dirty="0"/>
              <a:t>Rules for treating a dispute as frivolous or irrelevant when consumer fails to provide sufficient information to reinvestigate. </a:t>
            </a:r>
          </a:p>
          <a:p>
            <a:pPr lvl="2"/>
            <a:r>
              <a:rPr lang="en-US" sz="1500" dirty="0"/>
              <a:t>Rules for notifying the consumer within 5 days of making the determination, including the reason for the determination. </a:t>
            </a:r>
          </a:p>
          <a:p>
            <a:pPr lvl="1"/>
            <a:r>
              <a:rPr lang="en-US" sz="1700" b="1" i="1" dirty="0"/>
              <a:t>Procedures for Reinsertion of Previously Deleted Records:</a:t>
            </a:r>
          </a:p>
          <a:p>
            <a:pPr lvl="2"/>
            <a:r>
              <a:rPr lang="en-US" sz="1500" dirty="0"/>
              <a:t>Rules regarding requirement that furnisher of removed information certify it is complete and accurate. </a:t>
            </a:r>
          </a:p>
          <a:p>
            <a:pPr lvl="2"/>
            <a:r>
              <a:rPr lang="en-US" sz="1500" dirty="0"/>
              <a:t>Rules regarding written notice to consumer of reinsertion within 5 business days of the information being reported. </a:t>
            </a:r>
          </a:p>
        </p:txBody>
      </p:sp>
      <p:sp>
        <p:nvSpPr>
          <p:cNvPr id="3" name="Title 2">
            <a:extLst>
              <a:ext uri="{FF2B5EF4-FFF2-40B4-BE49-F238E27FC236}">
                <a16:creationId xmlns:a16="http://schemas.microsoft.com/office/drawing/2014/main" id="{475C6C00-0B6F-41D2-8F52-38BDC215A1C1}"/>
              </a:ext>
            </a:extLst>
          </p:cNvPr>
          <p:cNvSpPr>
            <a:spLocks noGrp="1"/>
          </p:cNvSpPr>
          <p:nvPr>
            <p:ph type="title"/>
          </p:nvPr>
        </p:nvSpPr>
        <p:spPr>
          <a:xfrm>
            <a:off x="0" y="1815152"/>
            <a:ext cx="9144000" cy="664797"/>
          </a:xfrm>
        </p:spPr>
        <p:txBody>
          <a:bodyPr/>
          <a:lstStyle/>
          <a:p>
            <a:pPr algn="ctr"/>
            <a:r>
              <a:rPr lang="en-US" dirty="0"/>
              <a:t>Recommend 1681i(a) Reinvestigation Procedures (cont.): </a:t>
            </a:r>
          </a:p>
        </p:txBody>
      </p:sp>
    </p:spTree>
    <p:extLst>
      <p:ext uri="{BB962C8B-B14F-4D97-AF65-F5344CB8AC3E}">
        <p14:creationId xmlns:p14="http://schemas.microsoft.com/office/powerpoint/2010/main" val="9253900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9D2B-ED29-542C-F18A-5A2D3CC4FFBF}"/>
              </a:ext>
            </a:extLst>
          </p:cNvPr>
          <p:cNvSpPr>
            <a:spLocks noGrp="1"/>
          </p:cNvSpPr>
          <p:nvPr>
            <p:ph type="title"/>
          </p:nvPr>
        </p:nvSpPr>
        <p:spPr>
          <a:xfrm>
            <a:off x="0" y="1652438"/>
            <a:ext cx="9144000" cy="481162"/>
          </a:xfrm>
        </p:spPr>
        <p:txBody>
          <a:bodyPr>
            <a:noAutofit/>
          </a:bodyPr>
          <a:lstStyle/>
          <a:p>
            <a:pPr algn="ctr"/>
            <a:r>
              <a:rPr lang="en-US" sz="2600" i="0" dirty="0">
                <a:effectLst/>
              </a:rPr>
              <a:t>The Number of FCRA Lawsuits Continues to Rise </a:t>
            </a:r>
            <a:endParaRPr lang="en-US" sz="2600" dirty="0"/>
          </a:p>
        </p:txBody>
      </p:sp>
      <p:sp>
        <p:nvSpPr>
          <p:cNvPr id="3" name="Content Placeholder 2">
            <a:extLst>
              <a:ext uri="{FF2B5EF4-FFF2-40B4-BE49-F238E27FC236}">
                <a16:creationId xmlns:a16="http://schemas.microsoft.com/office/drawing/2014/main" id="{CC3D7C52-5B65-343B-0811-60283B6F5818}"/>
              </a:ext>
            </a:extLst>
          </p:cNvPr>
          <p:cNvSpPr>
            <a:spLocks noGrp="1"/>
          </p:cNvSpPr>
          <p:nvPr>
            <p:ph idx="1"/>
          </p:nvPr>
        </p:nvSpPr>
        <p:spPr>
          <a:xfrm>
            <a:off x="381000" y="2286000"/>
            <a:ext cx="8382000" cy="3545586"/>
          </a:xfrm>
        </p:spPr>
        <p:txBody>
          <a:bodyPr/>
          <a:lstStyle/>
          <a:p>
            <a:pPr algn="l" rtl="0" fontAlgn="base">
              <a:lnSpc>
                <a:spcPct val="100000"/>
              </a:lnSpc>
            </a:pPr>
            <a:r>
              <a:rPr lang="en-US" sz="2400" b="0" i="0" dirty="0">
                <a:solidFill>
                  <a:srgbClr val="000000"/>
                </a:solidFill>
                <a:effectLst/>
              </a:rPr>
              <a:t>In 2020, 5223 FCRA lawsuits were filed in the U.S., an increase of 5.3% over 2019.</a:t>
            </a:r>
            <a:r>
              <a:rPr lang="en-US" sz="2400" b="0" i="0" baseline="30000" dirty="0">
                <a:solidFill>
                  <a:srgbClr val="000000"/>
                </a:solidFill>
                <a:effectLst/>
              </a:rPr>
              <a:t> </a:t>
            </a:r>
            <a:r>
              <a:rPr lang="en-US" sz="2400" baseline="30000" dirty="0">
                <a:solidFill>
                  <a:srgbClr val="000000"/>
                </a:solidFill>
              </a:rPr>
              <a:t>1</a:t>
            </a:r>
            <a:r>
              <a:rPr lang="en-US" sz="2400" b="0" i="0" dirty="0">
                <a:solidFill>
                  <a:srgbClr val="000000"/>
                </a:solidFill>
                <a:effectLst/>
              </a:rPr>
              <a:t> </a:t>
            </a:r>
          </a:p>
          <a:p>
            <a:pPr algn="l" rtl="0" fontAlgn="base">
              <a:lnSpc>
                <a:spcPct val="100000"/>
              </a:lnSpc>
            </a:pPr>
            <a:r>
              <a:rPr lang="en-US" sz="2400" b="0" i="0" dirty="0">
                <a:solidFill>
                  <a:srgbClr val="000000"/>
                </a:solidFill>
                <a:effectLst/>
              </a:rPr>
              <a:t>In 2021, 5406 FCRA lawsuits were filed, an increase of 3.5% over 2020.</a:t>
            </a:r>
            <a:r>
              <a:rPr lang="en-US" sz="2400" b="0" i="0" baseline="30000" dirty="0">
                <a:solidFill>
                  <a:srgbClr val="000000"/>
                </a:solidFill>
                <a:effectLst/>
              </a:rPr>
              <a:t>2</a:t>
            </a:r>
            <a:r>
              <a:rPr lang="en-US" sz="2400" b="0" i="0" dirty="0">
                <a:solidFill>
                  <a:srgbClr val="000000"/>
                </a:solidFill>
                <a:effectLst/>
              </a:rPr>
              <a:t>  </a:t>
            </a:r>
          </a:p>
          <a:p>
            <a:pPr algn="l" rtl="0" fontAlgn="base">
              <a:lnSpc>
                <a:spcPct val="100000"/>
              </a:lnSpc>
            </a:pPr>
            <a:r>
              <a:rPr lang="en-US" sz="2400" b="0" i="0" dirty="0">
                <a:solidFill>
                  <a:srgbClr val="000000"/>
                </a:solidFill>
                <a:effectLst/>
              </a:rPr>
              <a:t>As of October 31, 2022, 4,735 FCRA lawsuits had been filed, an increase of 4.3% over the same period last year.</a:t>
            </a:r>
            <a:r>
              <a:rPr lang="en-US" sz="2400" b="0" i="0" baseline="30000" dirty="0">
                <a:solidFill>
                  <a:srgbClr val="000000"/>
                </a:solidFill>
                <a:effectLst/>
              </a:rPr>
              <a:t>3</a:t>
            </a:r>
            <a:r>
              <a:rPr lang="en-US" sz="2400" b="0" i="0" dirty="0">
                <a:solidFill>
                  <a:srgbClr val="000000"/>
                </a:solidFill>
                <a:effectLst/>
              </a:rPr>
              <a:t> </a:t>
            </a:r>
          </a:p>
          <a:p>
            <a:pPr algn="l" rtl="0" fontAlgn="base">
              <a:lnSpc>
                <a:spcPct val="100000"/>
              </a:lnSpc>
            </a:pPr>
            <a:r>
              <a:rPr lang="en-US" sz="2400" b="0" i="0" dirty="0">
                <a:solidFill>
                  <a:srgbClr val="000000"/>
                </a:solidFill>
                <a:effectLst/>
              </a:rPr>
              <a:t>FCRA lawsuits have been consistently outpacing FDCPA and TCPA lawsuits. </a:t>
            </a:r>
          </a:p>
        </p:txBody>
      </p:sp>
    </p:spTree>
    <p:extLst>
      <p:ext uri="{BB962C8B-B14F-4D97-AF65-F5344CB8AC3E}">
        <p14:creationId xmlns:p14="http://schemas.microsoft.com/office/powerpoint/2010/main" val="25480379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38B7B-4C06-4D86-8B27-1028849DC1C1}"/>
              </a:ext>
            </a:extLst>
          </p:cNvPr>
          <p:cNvSpPr>
            <a:spLocks noGrp="1"/>
          </p:cNvSpPr>
          <p:nvPr>
            <p:ph idx="1"/>
          </p:nvPr>
        </p:nvSpPr>
        <p:spPr>
          <a:xfrm>
            <a:off x="152400" y="2303099"/>
            <a:ext cx="8458200" cy="3792901"/>
          </a:xfrm>
        </p:spPr>
        <p:txBody>
          <a:bodyPr>
            <a:normAutofit lnSpcReduction="10000"/>
          </a:bodyPr>
          <a:lstStyle/>
          <a:p>
            <a:pPr lvl="1"/>
            <a:r>
              <a:rPr lang="en-US" sz="1900" b="1" i="1" dirty="0"/>
              <a:t>Procedures for Notifying Consumers of Results of Reinvestigation: </a:t>
            </a:r>
          </a:p>
          <a:p>
            <a:pPr lvl="2"/>
            <a:r>
              <a:rPr lang="en-US" sz="1700" dirty="0"/>
              <a:t>Rules for providing written notice to consumers of reinvestigation results within 5 business days after reinvestigation completion. </a:t>
            </a:r>
          </a:p>
          <a:p>
            <a:pPr lvl="2"/>
            <a:r>
              <a:rPr lang="en-US" sz="1700" dirty="0"/>
              <a:t>Instructions for contents of and enclosure to notice. </a:t>
            </a:r>
          </a:p>
          <a:p>
            <a:pPr lvl="2"/>
            <a:r>
              <a:rPr lang="en-US" sz="1700" dirty="0"/>
              <a:t>Rules for providing notice of outcome of reinvestigation to customer who received report upon request by the consumer. </a:t>
            </a:r>
          </a:p>
          <a:p>
            <a:pPr lvl="1"/>
            <a:r>
              <a:rPr lang="en-US" sz="1900" b="1" i="1" dirty="0"/>
              <a:t>Procedures for Continued Disputes:</a:t>
            </a:r>
          </a:p>
          <a:p>
            <a:pPr lvl="2"/>
            <a:r>
              <a:rPr lang="en-US" sz="1700" dirty="0"/>
              <a:t>Rules regarding consumer’s right to file statement if the dispute is not resolved to their satisfaction. </a:t>
            </a:r>
          </a:p>
          <a:p>
            <a:pPr lvl="2"/>
            <a:r>
              <a:rPr lang="en-US" sz="1700" dirty="0"/>
              <a:t>Procedures for limiting statement to 100 words and providing assistance to the consumer for writing a clear summary of the dispute. </a:t>
            </a:r>
          </a:p>
          <a:p>
            <a:pPr lvl="2"/>
            <a:r>
              <a:rPr lang="en-US" sz="1700" dirty="0"/>
              <a:t>Procedures for including the consumer’s statement in subsequent reports containing the disputed information. </a:t>
            </a:r>
          </a:p>
        </p:txBody>
      </p:sp>
      <p:sp>
        <p:nvSpPr>
          <p:cNvPr id="3" name="Title 2">
            <a:extLst>
              <a:ext uri="{FF2B5EF4-FFF2-40B4-BE49-F238E27FC236}">
                <a16:creationId xmlns:a16="http://schemas.microsoft.com/office/drawing/2014/main" id="{806AE59D-BC07-448C-9A10-E0A5B6E4F5A7}"/>
              </a:ext>
            </a:extLst>
          </p:cNvPr>
          <p:cNvSpPr>
            <a:spLocks noGrp="1"/>
          </p:cNvSpPr>
          <p:nvPr>
            <p:ph type="title"/>
          </p:nvPr>
        </p:nvSpPr>
        <p:spPr>
          <a:xfrm>
            <a:off x="28575" y="1676400"/>
            <a:ext cx="9086850" cy="332399"/>
          </a:xfrm>
        </p:spPr>
        <p:txBody>
          <a:bodyPr/>
          <a:lstStyle/>
          <a:p>
            <a:pPr algn="ctr"/>
            <a:r>
              <a:rPr lang="en-US" dirty="0"/>
              <a:t>Recommend 1681i(a) Reinvestigation Procedures (cont.)</a:t>
            </a:r>
          </a:p>
        </p:txBody>
      </p:sp>
    </p:spTree>
    <p:extLst>
      <p:ext uri="{BB962C8B-B14F-4D97-AF65-F5344CB8AC3E}">
        <p14:creationId xmlns:p14="http://schemas.microsoft.com/office/powerpoint/2010/main" val="7109394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07850-96DE-4205-B3B2-B234513F2015}"/>
              </a:ext>
            </a:extLst>
          </p:cNvPr>
          <p:cNvSpPr>
            <a:spLocks noGrp="1"/>
          </p:cNvSpPr>
          <p:nvPr>
            <p:ph idx="1"/>
          </p:nvPr>
        </p:nvSpPr>
        <p:spPr>
          <a:xfrm>
            <a:off x="452218" y="2487923"/>
            <a:ext cx="8229600" cy="3600451"/>
          </a:xfrm>
        </p:spPr>
        <p:txBody>
          <a:bodyPr>
            <a:normAutofit/>
          </a:bodyPr>
          <a:lstStyle/>
          <a:p>
            <a:r>
              <a:rPr lang="en-US" sz="1900" b="1" i="1" dirty="0"/>
              <a:t>Procedures for responding to consumer requests for reports and/or files:</a:t>
            </a:r>
          </a:p>
          <a:p>
            <a:pPr lvl="1"/>
            <a:r>
              <a:rPr lang="en-US" sz="1650" dirty="0"/>
              <a:t>Instructions for determining whether the consumer has requested their report of their file.</a:t>
            </a:r>
          </a:p>
          <a:p>
            <a:pPr lvl="1"/>
            <a:r>
              <a:rPr lang="en-US" sz="1650" dirty="0"/>
              <a:t>Instructions for requiring that consumer provide proper identification before responding. </a:t>
            </a:r>
          </a:p>
          <a:p>
            <a:r>
              <a:rPr lang="en-US" sz="1900" b="1" i="1" dirty="0"/>
              <a:t>Rules and Procedures for Complying with State-Specific Credit &amp; Criminal Reporting Laws</a:t>
            </a:r>
          </a:p>
          <a:p>
            <a:r>
              <a:rPr lang="en-US" sz="1900" b="1" i="1" dirty="0"/>
              <a:t>Rules and Procedures for Complying with Municipal Credit &amp; Criminal Reporting Laws</a:t>
            </a:r>
          </a:p>
          <a:p>
            <a:r>
              <a:rPr lang="en-US" sz="1900" b="1" i="1" dirty="0"/>
              <a:t>Employee Training Procedures</a:t>
            </a:r>
          </a:p>
          <a:p>
            <a:r>
              <a:rPr lang="en-US" sz="1900" b="1" i="1" dirty="0"/>
              <a:t>Compliance Audit Procedures</a:t>
            </a:r>
          </a:p>
        </p:txBody>
      </p:sp>
      <p:sp>
        <p:nvSpPr>
          <p:cNvPr id="3" name="Title 2">
            <a:extLst>
              <a:ext uri="{FF2B5EF4-FFF2-40B4-BE49-F238E27FC236}">
                <a16:creationId xmlns:a16="http://schemas.microsoft.com/office/drawing/2014/main" id="{7C2886E8-E268-4842-BFF4-8C261ED72EFF}"/>
              </a:ext>
            </a:extLst>
          </p:cNvPr>
          <p:cNvSpPr>
            <a:spLocks noGrp="1"/>
          </p:cNvSpPr>
          <p:nvPr>
            <p:ph type="title"/>
          </p:nvPr>
        </p:nvSpPr>
        <p:spPr>
          <a:xfrm>
            <a:off x="0" y="1541300"/>
            <a:ext cx="9144000" cy="734047"/>
          </a:xfrm>
        </p:spPr>
        <p:txBody>
          <a:bodyPr vert="horz" wrap="square" lIns="68580" tIns="34290" rIns="68580" bIns="34290" rtlCol="0" anchor="t">
            <a:spAutoFit/>
          </a:bodyPr>
          <a:lstStyle/>
          <a:p>
            <a:pPr algn="ctr"/>
            <a:r>
              <a:rPr lang="en-US" dirty="0"/>
              <a:t>Other Recommended Provisions for Your </a:t>
            </a:r>
            <a:br>
              <a:rPr lang="en-US" dirty="0"/>
            </a:br>
            <a:r>
              <a:rPr lang="en-US" dirty="0"/>
              <a:t>FCRA Compliance Manual: </a:t>
            </a:r>
          </a:p>
        </p:txBody>
      </p:sp>
    </p:spTree>
    <p:extLst>
      <p:ext uri="{BB962C8B-B14F-4D97-AF65-F5344CB8AC3E}">
        <p14:creationId xmlns:p14="http://schemas.microsoft.com/office/powerpoint/2010/main" val="221605310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948D1-C9AB-48D6-9438-56A85D60DFA3}"/>
              </a:ext>
            </a:extLst>
          </p:cNvPr>
          <p:cNvSpPr>
            <a:spLocks noGrp="1"/>
          </p:cNvSpPr>
          <p:nvPr>
            <p:ph sz="half" idx="1"/>
          </p:nvPr>
        </p:nvSpPr>
        <p:spPr>
          <a:xfrm>
            <a:off x="533400" y="1695730"/>
            <a:ext cx="4495800" cy="4171670"/>
          </a:xfrm>
        </p:spPr>
        <p:txBody>
          <a:bodyPr>
            <a:noAutofit/>
          </a:bodyPr>
          <a:lstStyle/>
          <a:p>
            <a:pPr marL="0" indent="0">
              <a:buNone/>
            </a:pPr>
            <a:r>
              <a:rPr lang="en-US" sz="1400" dirty="0">
                <a:solidFill>
                  <a:srgbClr val="000000"/>
                </a:solidFill>
              </a:rPr>
              <a:t>For more information on FCRA compliance, contact Joseph Messer at:</a:t>
            </a:r>
          </a:p>
          <a:p>
            <a:pPr marL="0" indent="0">
              <a:buNone/>
            </a:pPr>
            <a:r>
              <a:rPr lang="en-US" sz="1400" b="1" u="sng" dirty="0">
                <a:solidFill>
                  <a:srgbClr val="3B5D8E"/>
                </a:solidFill>
                <a:hlinkClick r:id="rId2">
                  <a:extLst>
                    <a:ext uri="{A12FA001-AC4F-418D-AE19-62706E023703}">
                      <ahyp:hlinkClr xmlns:ahyp="http://schemas.microsoft.com/office/drawing/2018/hyperlinkcolor" val="tx"/>
                    </a:ext>
                  </a:extLst>
                </a:hlinkClick>
              </a:rPr>
              <a:t>jmesser@messerstrickler.com</a:t>
            </a:r>
            <a:r>
              <a:rPr lang="en-US" sz="1400" dirty="0">
                <a:solidFill>
                  <a:srgbClr val="000000"/>
                </a:solidFill>
              </a:rPr>
              <a:t> </a:t>
            </a:r>
          </a:p>
          <a:p>
            <a:pPr marL="0" indent="0">
              <a:buNone/>
            </a:pPr>
            <a:r>
              <a:rPr lang="en-US" sz="1400" dirty="0">
                <a:solidFill>
                  <a:srgbClr val="000000"/>
                </a:solidFill>
              </a:rPr>
              <a:t>(312) 334-3440</a:t>
            </a:r>
            <a:endParaRPr lang="en-US" sz="1400" dirty="0">
              <a:solidFill>
                <a:srgbClr val="201F1E"/>
              </a:solidFill>
            </a:endParaRPr>
          </a:p>
          <a:p>
            <a:pPr marL="0" indent="0">
              <a:buNone/>
            </a:pPr>
            <a:r>
              <a:rPr lang="en-US" sz="1400" dirty="0">
                <a:solidFill>
                  <a:srgbClr val="1E1D1E"/>
                </a:solidFill>
              </a:rPr>
              <a:t> </a:t>
            </a:r>
            <a:endParaRPr lang="en-US" sz="1400" dirty="0">
              <a:solidFill>
                <a:srgbClr val="201F1E"/>
              </a:solidFill>
            </a:endParaRPr>
          </a:p>
          <a:p>
            <a:pPr marL="0" indent="0">
              <a:buNone/>
            </a:pPr>
            <a:r>
              <a:rPr lang="en-US" sz="1400" dirty="0">
                <a:solidFill>
                  <a:srgbClr val="000000"/>
                </a:solidFill>
              </a:rPr>
              <a:t>Mr. Messer provides comprehensive legal representation to CRAs and related companies throughout the nation in litigation, compliance and transactional matters. A former Illinois Special Assistant Attorney General, Mr. Messer has extensive trial and appellate experience and is admitted to practice before many federal district courts. He has earned a national reputation for defending lawsuits brought under the FCRA and other consumer protection laws. </a:t>
            </a:r>
          </a:p>
          <a:p>
            <a:pPr marL="0" indent="0">
              <a:buNone/>
            </a:pPr>
            <a:r>
              <a:rPr lang="en-US" sz="1400" dirty="0">
                <a:solidFill>
                  <a:srgbClr val="000000"/>
                </a:solidFill>
              </a:rPr>
              <a:t>He has conducted many trials and has substantial class action experience. Mr. Messer is a nationally recognized author and speaker and an active member of the Professional Background Screeners Association.</a:t>
            </a:r>
            <a:endParaRPr lang="en-US" sz="1400" dirty="0">
              <a:solidFill>
                <a:srgbClr val="201F1E"/>
              </a:solidFill>
            </a:endParaRPr>
          </a:p>
          <a:p>
            <a:pPr marL="0" indent="0">
              <a:buNone/>
            </a:pPr>
            <a:endParaRPr lang="en-US" sz="1400" dirty="0"/>
          </a:p>
        </p:txBody>
      </p:sp>
      <p:sp>
        <p:nvSpPr>
          <p:cNvPr id="4" name="Title 3">
            <a:extLst>
              <a:ext uri="{FF2B5EF4-FFF2-40B4-BE49-F238E27FC236}">
                <a16:creationId xmlns:a16="http://schemas.microsoft.com/office/drawing/2014/main" id="{BF02F312-C052-4A1C-8AF1-1D65FB8A1A4C}"/>
              </a:ext>
            </a:extLst>
          </p:cNvPr>
          <p:cNvSpPr>
            <a:spLocks noGrp="1"/>
          </p:cNvSpPr>
          <p:nvPr>
            <p:ph type="title"/>
          </p:nvPr>
        </p:nvSpPr>
        <p:spPr/>
        <p:txBody>
          <a:bodyPr/>
          <a:lstStyle/>
          <a:p>
            <a:r>
              <a:rPr lang="en-US" dirty="0"/>
              <a:t>About the Speaker</a:t>
            </a:r>
          </a:p>
        </p:txBody>
      </p:sp>
      <p:sp>
        <p:nvSpPr>
          <p:cNvPr id="3" name="Footer Placeholder 2">
            <a:extLst>
              <a:ext uri="{FF2B5EF4-FFF2-40B4-BE49-F238E27FC236}">
                <a16:creationId xmlns:a16="http://schemas.microsoft.com/office/drawing/2014/main" id="{0BFDDB05-657C-8BD7-4AA0-6B5EA5490B6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Contact Information: Joseph S. Messer at jmesser@messerstrickler.com (312) 334- 3440</a:t>
            </a:r>
          </a:p>
        </p:txBody>
      </p:sp>
      <p:sp>
        <p:nvSpPr>
          <p:cNvPr id="5" name="Slide Number Placeholder 4">
            <a:extLst>
              <a:ext uri="{FF2B5EF4-FFF2-40B4-BE49-F238E27FC236}">
                <a16:creationId xmlns:a16="http://schemas.microsoft.com/office/drawing/2014/main" id="{C3AD73C6-E9BC-DF84-C79E-2D4195543AC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45B8C-C4DC-426A-8702-0F9B257011FC}" type="slidenum">
              <a:rPr lang="en-US" smtClean="0"/>
              <a:pPr/>
              <a:t>32</a:t>
            </a:fld>
            <a:endParaRPr lang="en-US"/>
          </a:p>
        </p:txBody>
      </p:sp>
      <p:pic>
        <p:nvPicPr>
          <p:cNvPr id="7" name="Picture 6">
            <a:extLst>
              <a:ext uri="{FF2B5EF4-FFF2-40B4-BE49-F238E27FC236}">
                <a16:creationId xmlns:a16="http://schemas.microsoft.com/office/drawing/2014/main" id="{388F31B8-24A9-054F-F4CC-D0FD15EEC553}"/>
              </a:ext>
            </a:extLst>
          </p:cNvPr>
          <p:cNvPicPr>
            <a:picLocks noChangeAspect="1"/>
          </p:cNvPicPr>
          <p:nvPr/>
        </p:nvPicPr>
        <p:blipFill>
          <a:blip r:embed="rId3"/>
          <a:stretch>
            <a:fillRect/>
          </a:stretch>
        </p:blipFill>
        <p:spPr>
          <a:xfrm>
            <a:off x="5141864" y="1685103"/>
            <a:ext cx="2935336" cy="4127610"/>
          </a:xfrm>
          <a:prstGeom prst="rect">
            <a:avLst/>
          </a:prstGeom>
        </p:spPr>
      </p:pic>
    </p:spTree>
    <p:extLst>
      <p:ext uri="{BB962C8B-B14F-4D97-AF65-F5344CB8AC3E}">
        <p14:creationId xmlns:p14="http://schemas.microsoft.com/office/powerpoint/2010/main" val="42366162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1015"/>
            <a:ext cx="8382000" cy="2135969"/>
          </a:xfrm>
        </p:spPr>
        <p:txBody>
          <a:bodyPr>
            <a:normAutofit/>
          </a:bodyPr>
          <a:lstStyle/>
          <a:p>
            <a:r>
              <a:rPr lang="en-US" sz="1500" dirty="0"/>
              <a:t>[1] </a:t>
            </a:r>
            <a:r>
              <a:rPr lang="en-US" sz="1500" dirty="0">
                <a:solidFill>
                  <a:srgbClr val="3E6195"/>
                </a:solidFill>
                <a:hlinkClick r:id="rId2">
                  <a:extLst>
                    <a:ext uri="{A12FA001-AC4F-418D-AE19-62706E023703}">
                      <ahyp:hlinkClr xmlns:ahyp="http://schemas.microsoft.com/office/drawing/2018/hyperlinkcolor" val="tx"/>
                    </a:ext>
                  </a:extLst>
                </a:hlinkClick>
              </a:rPr>
              <a:t>https://webrecon.com/webrecon-stats-for-dec-2020-and-year-in-review/</a:t>
            </a:r>
            <a:r>
              <a:rPr lang="en-US" sz="1500" dirty="0">
                <a:solidFill>
                  <a:srgbClr val="3E6195"/>
                </a:solidFill>
              </a:rPr>
              <a:t> </a:t>
            </a:r>
          </a:p>
          <a:p>
            <a:pPr marL="0" indent="0">
              <a:buNone/>
            </a:pPr>
            <a:endParaRPr lang="en-US" sz="1500" dirty="0">
              <a:solidFill>
                <a:srgbClr val="3E6195"/>
              </a:solidFill>
            </a:endParaRPr>
          </a:p>
          <a:p>
            <a:r>
              <a:rPr lang="en-US" sz="1500" dirty="0"/>
              <a:t>[2] </a:t>
            </a:r>
            <a:r>
              <a:rPr lang="en-US" sz="1500" dirty="0">
                <a:solidFill>
                  <a:srgbClr val="3E6195"/>
                </a:solidFill>
                <a:hlinkClick r:id="rId2">
                  <a:extLst>
                    <a:ext uri="{A12FA001-AC4F-418D-AE19-62706E023703}">
                      <ahyp:hlinkClr xmlns:ahyp="http://schemas.microsoft.com/office/drawing/2018/hyperlinkcolor" val="tx"/>
                    </a:ext>
                  </a:extLst>
                </a:hlinkClick>
              </a:rPr>
              <a:t>https://webrecon.com/webrecon-stats-for-dec-2020-and-year-in-review/</a:t>
            </a:r>
            <a:endParaRPr lang="en-US" sz="1500" dirty="0">
              <a:solidFill>
                <a:srgbClr val="3E6195"/>
              </a:solidFill>
            </a:endParaRPr>
          </a:p>
          <a:p>
            <a:pPr marL="0" indent="0">
              <a:buNone/>
            </a:pPr>
            <a:endParaRPr lang="en-US" sz="1500" dirty="0">
              <a:solidFill>
                <a:srgbClr val="3E6195"/>
              </a:solidFill>
            </a:endParaRPr>
          </a:p>
          <a:p>
            <a:r>
              <a:rPr lang="en-US" sz="1500" dirty="0">
                <a:solidFill>
                  <a:srgbClr val="212121"/>
                </a:solidFill>
              </a:rPr>
              <a:t>[3] Case No. 1:15 CV 1731 (N.D. Ohio Feb 26, 2018).</a:t>
            </a:r>
          </a:p>
          <a:p>
            <a:pPr>
              <a:spcBef>
                <a:spcPts val="0"/>
              </a:spcBef>
            </a:pPr>
            <a:endParaRPr lang="en-US" sz="1500" dirty="0">
              <a:solidFill>
                <a:srgbClr val="212121"/>
              </a:solidFill>
            </a:endParaRPr>
          </a:p>
          <a:p>
            <a:pPr>
              <a:spcBef>
                <a:spcPts val="0"/>
              </a:spcBef>
            </a:pPr>
            <a:r>
              <a:rPr lang="en-US" sz="1500" dirty="0">
                <a:solidFill>
                  <a:srgbClr val="212121"/>
                </a:solidFill>
              </a:rPr>
              <a:t>[4] Case No. 1:18-cv-224 (S.D. Ohio Jan. 27, 2021).</a:t>
            </a:r>
            <a:endParaRPr lang="en-US" sz="1500" dirty="0"/>
          </a:p>
          <a:p>
            <a:pPr marL="0" indent="0">
              <a:buNone/>
            </a:pPr>
            <a:endParaRPr lang="en-US" sz="1500" dirty="0"/>
          </a:p>
        </p:txBody>
      </p:sp>
      <p:sp>
        <p:nvSpPr>
          <p:cNvPr id="3" name="Title 2"/>
          <p:cNvSpPr>
            <a:spLocks noGrp="1"/>
          </p:cNvSpPr>
          <p:nvPr>
            <p:ph type="title"/>
          </p:nvPr>
        </p:nvSpPr>
        <p:spPr/>
        <p:txBody>
          <a:bodyPr/>
          <a:lstStyle/>
          <a:p>
            <a:r>
              <a:rPr lang="en-US" dirty="0"/>
              <a:t>Sources</a:t>
            </a:r>
          </a:p>
        </p:txBody>
      </p:sp>
    </p:spTree>
    <p:extLst>
      <p:ext uri="{BB962C8B-B14F-4D97-AF65-F5344CB8AC3E}">
        <p14:creationId xmlns:p14="http://schemas.microsoft.com/office/powerpoint/2010/main" val="28594945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C20B-E60E-C827-4F7E-3D88633877AA}"/>
              </a:ext>
            </a:extLst>
          </p:cNvPr>
          <p:cNvSpPr>
            <a:spLocks noGrp="1"/>
          </p:cNvSpPr>
          <p:nvPr>
            <p:ph type="title"/>
          </p:nvPr>
        </p:nvSpPr>
        <p:spPr/>
        <p:txBody>
          <a:bodyPr/>
          <a:lstStyle/>
          <a:p>
            <a:r>
              <a:rPr lang="en-US" dirty="0"/>
              <a:t>The Fair Credit Reporting Act</a:t>
            </a:r>
          </a:p>
        </p:txBody>
      </p:sp>
      <p:sp>
        <p:nvSpPr>
          <p:cNvPr id="3" name="Content Placeholder 2">
            <a:extLst>
              <a:ext uri="{FF2B5EF4-FFF2-40B4-BE49-F238E27FC236}">
                <a16:creationId xmlns:a16="http://schemas.microsoft.com/office/drawing/2014/main" id="{20048193-05A6-3D96-9D32-978782EDB8DB}"/>
              </a:ext>
            </a:extLst>
          </p:cNvPr>
          <p:cNvSpPr>
            <a:spLocks noGrp="1"/>
          </p:cNvSpPr>
          <p:nvPr>
            <p:ph idx="1"/>
          </p:nvPr>
        </p:nvSpPr>
        <p:spPr>
          <a:xfrm>
            <a:off x="381000" y="1946275"/>
            <a:ext cx="8382000" cy="3921125"/>
          </a:xfrm>
        </p:spPr>
        <p:txBody>
          <a:bodyPr>
            <a:noAutofit/>
          </a:bodyPr>
          <a:lstStyle/>
          <a:p>
            <a:pPr marL="0" indent="0">
              <a:lnSpc>
                <a:spcPct val="100000"/>
              </a:lnSpc>
              <a:buNone/>
            </a:pPr>
            <a:r>
              <a:rPr lang="en-US" sz="2000" dirty="0">
                <a:latin typeface="Verdana"/>
                <a:ea typeface="Verdana"/>
                <a:cs typeface="Verdana"/>
              </a:rPr>
              <a:t>For Credit Reporting Agencies (CRAs) The Fair Credit Reporting Act (FCRA) is all about “reasonable procedures” for compliance. That term appears in the FCRA fifteen times, starting with: </a:t>
            </a:r>
            <a:endParaRPr lang="en-US" sz="2000" dirty="0"/>
          </a:p>
          <a:p>
            <a:pPr marL="0" indent="0" algn="just">
              <a:lnSpc>
                <a:spcPct val="170000"/>
              </a:lnSpc>
              <a:buNone/>
            </a:pPr>
            <a:endParaRPr lang="en-US" sz="1600" dirty="0"/>
          </a:p>
          <a:p>
            <a:pPr marL="0" indent="0" algn="just">
              <a:lnSpc>
                <a:spcPct val="100000"/>
              </a:lnSpc>
              <a:buNone/>
            </a:pPr>
            <a:r>
              <a:rPr lang="en-US" sz="1600" i="1" dirty="0"/>
              <a:t>“It is the purpose of this title to require that [CRAs] adopt </a:t>
            </a:r>
            <a:r>
              <a:rPr lang="en-US" sz="1600" b="1" i="1" dirty="0"/>
              <a:t>reasonable procedures </a:t>
            </a:r>
            <a:r>
              <a:rPr lang="en-US" sz="1600" i="1" dirty="0"/>
              <a:t>for meeting the needs of commerce for consumer credit, personnel, insurance, and other information in a manner which is fair and equitable to the consumer, with regard to the confidentiality, accuracy, relevancy, and proper utilization of such information in accordance with the requirements of this title.</a:t>
            </a:r>
            <a:r>
              <a:rPr lang="en-US" sz="1600" dirty="0"/>
              <a:t>”</a:t>
            </a:r>
            <a:r>
              <a:rPr lang="en-US" sz="1600" i="1" dirty="0"/>
              <a:t> </a:t>
            </a:r>
            <a:r>
              <a:rPr lang="en-US" sz="1600" dirty="0"/>
              <a:t>(15 U.S.C. § 1681(b)) </a:t>
            </a:r>
          </a:p>
          <a:p>
            <a:pPr marL="0" indent="0">
              <a:lnSpc>
                <a:spcPct val="170000"/>
              </a:lnSpc>
              <a:buNone/>
            </a:pPr>
            <a:endParaRPr lang="en-US" sz="1600" dirty="0"/>
          </a:p>
        </p:txBody>
      </p:sp>
    </p:spTree>
    <p:extLst>
      <p:ext uri="{BB962C8B-B14F-4D97-AF65-F5344CB8AC3E}">
        <p14:creationId xmlns:p14="http://schemas.microsoft.com/office/powerpoint/2010/main" val="2797111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349C-9A4C-518A-3EE1-87E302F81BB4}"/>
              </a:ext>
            </a:extLst>
          </p:cNvPr>
          <p:cNvSpPr>
            <a:spLocks noGrp="1"/>
          </p:cNvSpPr>
          <p:nvPr>
            <p:ph type="title"/>
          </p:nvPr>
        </p:nvSpPr>
        <p:spPr/>
        <p:txBody>
          <a:bodyPr/>
          <a:lstStyle/>
          <a:p>
            <a:r>
              <a:rPr lang="en-US" dirty="0"/>
              <a:t>FCRA Not Strict Liability, but….</a:t>
            </a:r>
          </a:p>
        </p:txBody>
      </p:sp>
      <p:sp>
        <p:nvSpPr>
          <p:cNvPr id="3" name="Content Placeholder 2">
            <a:extLst>
              <a:ext uri="{FF2B5EF4-FFF2-40B4-BE49-F238E27FC236}">
                <a16:creationId xmlns:a16="http://schemas.microsoft.com/office/drawing/2014/main" id="{49D48290-B601-69B8-EA4A-5985D4D6D47C}"/>
              </a:ext>
            </a:extLst>
          </p:cNvPr>
          <p:cNvSpPr>
            <a:spLocks noGrp="1"/>
          </p:cNvSpPr>
          <p:nvPr>
            <p:ph idx="1"/>
          </p:nvPr>
        </p:nvSpPr>
        <p:spPr>
          <a:xfrm>
            <a:off x="685800" y="1934861"/>
            <a:ext cx="7848600" cy="3628686"/>
          </a:xfrm>
        </p:spPr>
        <p:txBody>
          <a:bodyPr/>
          <a:lstStyle/>
          <a:p>
            <a:pPr marL="0" indent="0">
              <a:lnSpc>
                <a:spcPct val="100000"/>
              </a:lnSpc>
              <a:buNone/>
            </a:pPr>
            <a:r>
              <a:rPr lang="en-US" sz="2100" dirty="0"/>
              <a:t>The FCRA is not a “strict liability” statute. However, burden shifting provisions make it difficult for CRAs who lack “reasonable procedures” to avoid liability. </a:t>
            </a:r>
          </a:p>
          <a:p>
            <a:pPr marL="0" indent="0">
              <a:lnSpc>
                <a:spcPct val="100000"/>
              </a:lnSpc>
              <a:buNone/>
            </a:pPr>
            <a:endParaRPr lang="en-US" sz="2100" dirty="0"/>
          </a:p>
          <a:p>
            <a:pPr marL="0" indent="0">
              <a:lnSpc>
                <a:spcPct val="100000"/>
              </a:lnSpc>
              <a:buNone/>
            </a:pPr>
            <a:r>
              <a:rPr lang="en-US" sz="2100" dirty="0"/>
              <a:t>For example, 1681(a) prohibits CRAs from issuing an investigative consumer report unless consumer disclosures are made, and 1681(b) requires CRAs to give the consumer written disclosure of the “nature and scope of the investigation” within a specified period of time. </a:t>
            </a:r>
          </a:p>
          <a:p>
            <a:pPr marL="0" indent="0">
              <a:lnSpc>
                <a:spcPct val="100000"/>
              </a:lnSpc>
              <a:buNone/>
            </a:pPr>
            <a:endParaRPr lang="en-US" dirty="0"/>
          </a:p>
        </p:txBody>
      </p:sp>
    </p:spTree>
    <p:extLst>
      <p:ext uri="{BB962C8B-B14F-4D97-AF65-F5344CB8AC3E}">
        <p14:creationId xmlns:p14="http://schemas.microsoft.com/office/powerpoint/2010/main" val="10733274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63D6-4283-0252-3691-A8EE6CCCF0D8}"/>
              </a:ext>
            </a:extLst>
          </p:cNvPr>
          <p:cNvSpPr>
            <a:spLocks noGrp="1"/>
          </p:cNvSpPr>
          <p:nvPr>
            <p:ph type="title"/>
          </p:nvPr>
        </p:nvSpPr>
        <p:spPr/>
        <p:txBody>
          <a:bodyPr/>
          <a:lstStyle/>
          <a:p>
            <a:r>
              <a:rPr lang="en-US" dirty="0"/>
              <a:t>FCRA Not Strict Liability, but….</a:t>
            </a:r>
          </a:p>
        </p:txBody>
      </p:sp>
      <p:sp>
        <p:nvSpPr>
          <p:cNvPr id="3" name="Content Placeholder 2">
            <a:extLst>
              <a:ext uri="{FF2B5EF4-FFF2-40B4-BE49-F238E27FC236}">
                <a16:creationId xmlns:a16="http://schemas.microsoft.com/office/drawing/2014/main" id="{1D8980AE-25DA-F9B2-3396-F8283927AAE7}"/>
              </a:ext>
            </a:extLst>
          </p:cNvPr>
          <p:cNvSpPr>
            <a:spLocks noGrp="1"/>
          </p:cNvSpPr>
          <p:nvPr>
            <p:ph idx="1"/>
          </p:nvPr>
        </p:nvSpPr>
        <p:spPr>
          <a:xfrm>
            <a:off x="381000" y="1981200"/>
            <a:ext cx="8382000" cy="2135969"/>
          </a:xfrm>
        </p:spPr>
        <p:txBody>
          <a:bodyPr>
            <a:noAutofit/>
          </a:bodyPr>
          <a:lstStyle/>
          <a:p>
            <a:pPr marL="0" indent="0">
              <a:lnSpc>
                <a:spcPct val="100000"/>
              </a:lnSpc>
              <a:buNone/>
            </a:pPr>
            <a:r>
              <a:rPr lang="en-US" sz="2000" dirty="0"/>
              <a:t>However, 1681d(c) provides CRAs who violated 1681d(a) or (b) a defense if they have a “reasonable procedure” for compliance: </a:t>
            </a:r>
          </a:p>
          <a:p>
            <a:pPr marL="0" indent="0">
              <a:lnSpc>
                <a:spcPct val="100000"/>
              </a:lnSpc>
              <a:buNone/>
            </a:pPr>
            <a:endParaRPr lang="en-US" sz="2000" dirty="0"/>
          </a:p>
          <a:p>
            <a:pPr marL="0" indent="0">
              <a:lnSpc>
                <a:spcPct val="100000"/>
              </a:lnSpc>
              <a:buNone/>
            </a:pPr>
            <a:r>
              <a:rPr lang="en-US" sz="2000" dirty="0"/>
              <a:t>“No person may be held liable for any violation of subsection (a) or (b)…if he shows by a preponderance of the evidence that at the time of the violation he maintained reasonable procedures to assure compliance with subsection (a) or (b)…” </a:t>
            </a:r>
          </a:p>
          <a:p>
            <a:pPr marL="0" indent="0">
              <a:lnSpc>
                <a:spcPct val="100000"/>
              </a:lnSpc>
              <a:buNone/>
            </a:pPr>
            <a:endParaRPr lang="en-US" sz="2000" dirty="0"/>
          </a:p>
          <a:p>
            <a:pPr marL="0" indent="0">
              <a:lnSpc>
                <a:spcPct val="100000"/>
              </a:lnSpc>
              <a:buNone/>
            </a:pPr>
            <a:r>
              <a:rPr lang="en-US" sz="2000" dirty="0"/>
              <a:t>A CRA without “reasonable procedures” lacks defense.  </a:t>
            </a:r>
          </a:p>
        </p:txBody>
      </p:sp>
    </p:spTree>
    <p:extLst>
      <p:ext uri="{BB962C8B-B14F-4D97-AF65-F5344CB8AC3E}">
        <p14:creationId xmlns:p14="http://schemas.microsoft.com/office/powerpoint/2010/main" val="29606048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8291C-AF55-4298-BE13-7F510E9DDEA6}"/>
              </a:ext>
            </a:extLst>
          </p:cNvPr>
          <p:cNvSpPr>
            <a:spLocks noGrp="1"/>
          </p:cNvSpPr>
          <p:nvPr>
            <p:ph idx="1"/>
          </p:nvPr>
        </p:nvSpPr>
        <p:spPr>
          <a:xfrm>
            <a:off x="381000" y="1717675"/>
            <a:ext cx="8382000" cy="4073525"/>
          </a:xfrm>
        </p:spPr>
        <p:txBody>
          <a:bodyPr>
            <a:normAutofit fontScale="92500" lnSpcReduction="10000"/>
          </a:bodyPr>
          <a:lstStyle/>
          <a:p>
            <a:pPr marL="0" indent="0">
              <a:buNone/>
            </a:pPr>
            <a:r>
              <a:rPr lang="en-US" sz="2900" dirty="0"/>
              <a:t>1681d(4) also governs CRAs who issue investigative consumer reports: </a:t>
            </a:r>
          </a:p>
          <a:p>
            <a:pPr marL="0" indent="0">
              <a:lnSpc>
                <a:spcPct val="120000"/>
              </a:lnSpc>
              <a:buNone/>
            </a:pPr>
            <a:endParaRPr lang="en-US" sz="2100" dirty="0"/>
          </a:p>
          <a:p>
            <a:pPr marL="0" indent="0" algn="just">
              <a:lnSpc>
                <a:spcPct val="120000"/>
              </a:lnSpc>
              <a:buNone/>
            </a:pPr>
            <a:r>
              <a:rPr lang="en-US" sz="2100" dirty="0"/>
              <a:t>“A [CRA] shall not prepare or furnish an investigative consumer report on a consumer that contains information that is adverse to the interest of the consumer and that is obtained through a personal interview with a neighbor, friend, or associate of the consumer or with another person with whom the consumer is acquainted or who has knowledge of such item of information, unless </a:t>
            </a:r>
          </a:p>
          <a:p>
            <a:pPr marL="0" indent="0" algn="just">
              <a:buNone/>
            </a:pPr>
            <a:endParaRPr lang="en-US" sz="1500" dirty="0"/>
          </a:p>
          <a:p>
            <a:pPr marL="642938" lvl="1" indent="-342900">
              <a:buFont typeface="+mj-lt"/>
              <a:buAutoNum type="alphaLcParenR"/>
            </a:pPr>
            <a:r>
              <a:rPr lang="en-US" sz="1500" dirty="0"/>
              <a:t>the [CRA] has followed </a:t>
            </a:r>
            <a:r>
              <a:rPr lang="en-US" sz="1500" b="1" u="sng" dirty="0"/>
              <a:t>reasonable procedures</a:t>
            </a:r>
            <a:r>
              <a:rPr lang="en-US" sz="1500" dirty="0"/>
              <a:t> to obtain confirmation of the information from an additional source that has independent and direct knowledge of the information; or</a:t>
            </a:r>
          </a:p>
          <a:p>
            <a:pPr marL="642938" lvl="1" indent="-342900">
              <a:buFont typeface="+mj-lt"/>
              <a:buAutoNum type="alphaLcParenR"/>
            </a:pPr>
            <a:r>
              <a:rPr lang="en-US" sz="1500" dirty="0"/>
              <a:t>the person interviewed is the best possible source of the information.” </a:t>
            </a:r>
            <a:r>
              <a:rPr lang="en-US" sz="1350" dirty="0"/>
              <a:t>	</a:t>
            </a:r>
          </a:p>
        </p:txBody>
      </p:sp>
      <p:sp>
        <p:nvSpPr>
          <p:cNvPr id="3" name="Title 2">
            <a:extLst>
              <a:ext uri="{FF2B5EF4-FFF2-40B4-BE49-F238E27FC236}">
                <a16:creationId xmlns:a16="http://schemas.microsoft.com/office/drawing/2014/main" id="{27977D5F-8927-41AD-A94F-610E38E199FE}"/>
              </a:ext>
            </a:extLst>
          </p:cNvPr>
          <p:cNvSpPr>
            <a:spLocks noGrp="1"/>
          </p:cNvSpPr>
          <p:nvPr>
            <p:ph type="title"/>
          </p:nvPr>
        </p:nvSpPr>
        <p:spPr/>
        <p:txBody>
          <a:bodyPr/>
          <a:lstStyle/>
          <a:p>
            <a:r>
              <a:rPr lang="en-US" dirty="0"/>
              <a:t>1681d(4) Reasonable Procedures </a:t>
            </a:r>
          </a:p>
        </p:txBody>
      </p:sp>
    </p:spTree>
    <p:extLst>
      <p:ext uri="{BB962C8B-B14F-4D97-AF65-F5344CB8AC3E}">
        <p14:creationId xmlns:p14="http://schemas.microsoft.com/office/powerpoint/2010/main" val="21722473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2CC91-A7FC-4626-8F84-79CF0C07E6F2}"/>
              </a:ext>
            </a:extLst>
          </p:cNvPr>
          <p:cNvSpPr>
            <a:spLocks noGrp="1"/>
          </p:cNvSpPr>
          <p:nvPr>
            <p:ph idx="1"/>
          </p:nvPr>
        </p:nvSpPr>
        <p:spPr>
          <a:xfrm>
            <a:off x="609600" y="2057400"/>
            <a:ext cx="8001000" cy="2135969"/>
          </a:xfrm>
        </p:spPr>
        <p:txBody>
          <a:bodyPr vert="horz" wrap="square" lIns="68580" tIns="34290" rIns="68580" bIns="34290" numCol="1" rtlCol="0" anchor="t" anchorCtr="0" compatLnSpc="1">
            <a:prstTxWarp prst="textNoShape">
              <a:avLst/>
            </a:prstTxWarp>
            <a:normAutofit/>
          </a:bodyPr>
          <a:lstStyle/>
          <a:p>
            <a:pPr marL="0" indent="0">
              <a:lnSpc>
                <a:spcPct val="150000"/>
              </a:lnSpc>
              <a:buNone/>
            </a:pPr>
            <a:r>
              <a:rPr lang="en-US" sz="2000" dirty="0"/>
              <a:t>1681e(a) requires CRAs to have “reasonable procedures” for (i) ensuring their reports do not contain information prohibited from being reported; and (ii) furnishing reports</a:t>
            </a:r>
          </a:p>
          <a:p>
            <a:pPr marL="0" indent="0">
              <a:lnSpc>
                <a:spcPct val="150000"/>
              </a:lnSpc>
              <a:buNone/>
            </a:pPr>
            <a:r>
              <a:rPr lang="en-US" sz="2000" dirty="0"/>
              <a:t>to only those with “permissible purpose.”</a:t>
            </a:r>
          </a:p>
          <a:p>
            <a:pPr marL="0" indent="0">
              <a:buNone/>
            </a:pPr>
            <a:endParaRPr lang="en-US" sz="2000" i="1" dirty="0">
              <a:cs typeface="Verdana"/>
            </a:endParaRPr>
          </a:p>
        </p:txBody>
      </p:sp>
      <p:sp>
        <p:nvSpPr>
          <p:cNvPr id="3" name="Title 2">
            <a:extLst>
              <a:ext uri="{FF2B5EF4-FFF2-40B4-BE49-F238E27FC236}">
                <a16:creationId xmlns:a16="http://schemas.microsoft.com/office/drawing/2014/main" id="{68B0077B-CF8E-4060-9328-0B8012A49A23}"/>
              </a:ext>
            </a:extLst>
          </p:cNvPr>
          <p:cNvSpPr>
            <a:spLocks noGrp="1"/>
          </p:cNvSpPr>
          <p:nvPr>
            <p:ph type="title"/>
          </p:nvPr>
        </p:nvSpPr>
        <p:spPr/>
        <p:txBody>
          <a:bodyPr/>
          <a:lstStyle/>
          <a:p>
            <a:r>
              <a:rPr lang="en-US" dirty="0"/>
              <a:t>1681e(a) Reasonable Procedures </a:t>
            </a:r>
          </a:p>
        </p:txBody>
      </p:sp>
    </p:spTree>
    <p:extLst>
      <p:ext uri="{BB962C8B-B14F-4D97-AF65-F5344CB8AC3E}">
        <p14:creationId xmlns:p14="http://schemas.microsoft.com/office/powerpoint/2010/main" val="20824265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F716ED-A738-47A9-971B-7776B54B5293}"/>
              </a:ext>
            </a:extLst>
          </p:cNvPr>
          <p:cNvSpPr>
            <a:spLocks noGrp="1"/>
          </p:cNvSpPr>
          <p:nvPr>
            <p:ph idx="1"/>
          </p:nvPr>
        </p:nvSpPr>
        <p:spPr>
          <a:xfrm>
            <a:off x="457200" y="2590800"/>
            <a:ext cx="8382000" cy="2135969"/>
          </a:xfrm>
        </p:spPr>
        <p:txBody>
          <a:bodyPr vert="horz" wrap="square" lIns="68580" tIns="34290" rIns="68580" bIns="34290" numCol="1" rtlCol="0" anchor="t" anchorCtr="0" compatLnSpc="1">
            <a:prstTxWarp prst="textNoShape">
              <a:avLst/>
            </a:prstTxWarp>
            <a:normAutofit/>
          </a:bodyPr>
          <a:lstStyle/>
          <a:p>
            <a:pPr marL="0" indent="0" algn="just">
              <a:buNone/>
            </a:pPr>
            <a:r>
              <a:rPr lang="en-US" sz="2100" dirty="0"/>
              <a:t>1681e(a) specifies what these reasonable procedures are:</a:t>
            </a:r>
          </a:p>
          <a:p>
            <a:pPr marL="0" indent="0" algn="just">
              <a:buNone/>
            </a:pPr>
            <a:r>
              <a:rPr lang="en-US" sz="1800" i="1" dirty="0">
                <a:latin typeface="Verdana"/>
                <a:ea typeface="Verdana"/>
                <a:cs typeface="Verdana"/>
              </a:rPr>
              <a:t>“These procedures shall require that prospective users…identify themselves, certify the purposes for which the information is sought, and certify that the information will be used for no other purpose. </a:t>
            </a:r>
            <a:endParaRPr lang="en-US" sz="1800" i="1" dirty="0">
              <a:cs typeface="Verdana"/>
            </a:endParaRPr>
          </a:p>
        </p:txBody>
      </p:sp>
      <p:sp>
        <p:nvSpPr>
          <p:cNvPr id="3" name="Title 2">
            <a:extLst>
              <a:ext uri="{FF2B5EF4-FFF2-40B4-BE49-F238E27FC236}">
                <a16:creationId xmlns:a16="http://schemas.microsoft.com/office/drawing/2014/main" id="{5D781B39-0F69-48FE-8111-DAC771F7AA54}"/>
              </a:ext>
            </a:extLst>
          </p:cNvPr>
          <p:cNvSpPr>
            <a:spLocks noGrp="1"/>
          </p:cNvSpPr>
          <p:nvPr>
            <p:ph type="title"/>
          </p:nvPr>
        </p:nvSpPr>
        <p:spPr/>
        <p:txBody>
          <a:bodyPr/>
          <a:lstStyle/>
          <a:p>
            <a:r>
              <a:rPr lang="en-US" dirty="0"/>
              <a:t>1681e(a) Reasonable Procedures </a:t>
            </a:r>
          </a:p>
        </p:txBody>
      </p:sp>
    </p:spTree>
    <p:extLst>
      <p:ext uri="{BB962C8B-B14F-4D97-AF65-F5344CB8AC3E}">
        <p14:creationId xmlns:p14="http://schemas.microsoft.com/office/powerpoint/2010/main" val="2170791939"/>
      </p:ext>
    </p:extLst>
  </p:cSld>
  <p:clrMapOvr>
    <a:masterClrMapping/>
  </p:clrMapOvr>
  <p:transition>
    <p:fade/>
  </p:transition>
</p:sld>
</file>

<file path=ppt/theme/theme1.xml><?xml version="1.0" encoding="utf-8"?>
<a:theme xmlns:a="http://schemas.openxmlformats.org/drawingml/2006/main" name="1_White with Blue Grid Segoe Template">
  <a:themeElements>
    <a:clrScheme name="Custom 1">
      <a:dk1>
        <a:srgbClr val="000000"/>
      </a:dk1>
      <a:lt1>
        <a:srgbClr val="7394FD"/>
      </a:lt1>
      <a:dk2>
        <a:srgbClr val="A5A5A5"/>
      </a:dk2>
      <a:lt2>
        <a:srgbClr val="FFFFFF"/>
      </a:lt2>
      <a:accent1>
        <a:srgbClr val="A5A5A5"/>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7dfb5d-1149-4703-af4e-ad3d7be8feb0">
      <Terms xmlns="http://schemas.microsoft.com/office/infopath/2007/PartnerControls"/>
    </lcf76f155ced4ddcb4097134ff3c332f>
    <TaxCatchAll xmlns="2cc580ca-e4a6-415c-af04-04eaff04b2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A6EF2C5F54424482D0BC5A209D50A4" ma:contentTypeVersion="16" ma:contentTypeDescription="Create a new document." ma:contentTypeScope="" ma:versionID="8651ab4d3ab74480a7433343c799aaca">
  <xsd:schema xmlns:xsd="http://www.w3.org/2001/XMLSchema" xmlns:xs="http://www.w3.org/2001/XMLSchema" xmlns:p="http://schemas.microsoft.com/office/2006/metadata/properties" xmlns:ns2="107dfb5d-1149-4703-af4e-ad3d7be8feb0" xmlns:ns3="2cc580ca-e4a6-415c-af04-04eaff04b25b" targetNamespace="http://schemas.microsoft.com/office/2006/metadata/properties" ma:root="true" ma:fieldsID="424107bc2ab17162d566a2d08e43a7d6" ns2:_="" ns3:_="">
    <xsd:import namespace="107dfb5d-1149-4703-af4e-ad3d7be8feb0"/>
    <xsd:import namespace="2cc580ca-e4a6-415c-af04-04eaff04b2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dfb5d-1149-4703-af4e-ad3d7be8f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1e9e1-acb2-4fe8-beb2-cafc98066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c580ca-e4a6-415c-af04-04eaff04b2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8563ba-5576-4788-82ea-cb9a18263672}" ma:internalName="TaxCatchAll" ma:showField="CatchAllData" ma:web="2cc580ca-e4a6-415c-af04-04eaff04b2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DEBE7-6895-4D4C-95D4-7CDE51B2A5C3}">
  <ds:schemaRefs>
    <ds:schemaRef ds:uri="http://schemas.microsoft.com/office/2006/metadata/properties"/>
    <ds:schemaRef ds:uri="http://schemas.microsoft.com/office/infopath/2007/PartnerControls"/>
    <ds:schemaRef ds:uri="107dfb5d-1149-4703-af4e-ad3d7be8feb0"/>
    <ds:schemaRef ds:uri="2cc580ca-e4a6-415c-af04-04eaff04b25b"/>
  </ds:schemaRefs>
</ds:datastoreItem>
</file>

<file path=customXml/itemProps2.xml><?xml version="1.0" encoding="utf-8"?>
<ds:datastoreItem xmlns:ds="http://schemas.openxmlformats.org/officeDocument/2006/customXml" ds:itemID="{530A0E5B-250D-42A8-BBE3-17E35BA5C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dfb5d-1149-4703-af4e-ad3d7be8feb0"/>
    <ds:schemaRef ds:uri="2cc580ca-e4a6-415c-af04-04eaff04b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6BC2EF-95DC-4FD9-B86A-638A3C93CF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Grid Segoe Template</Template>
  <TotalTime>601</TotalTime>
  <Words>3187</Words>
  <Application>Microsoft Office PowerPoint</Application>
  <PresentationFormat>On-screen Show (4:3)</PresentationFormat>
  <Paragraphs>198</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Segoe</vt:lpstr>
      <vt:lpstr>Times New Roman</vt:lpstr>
      <vt:lpstr>Verdana</vt:lpstr>
      <vt:lpstr>1_White with Blue Grid Segoe Template</vt:lpstr>
      <vt:lpstr>Legal Disclaimer</vt:lpstr>
      <vt:lpstr>PowerPoint Presentation</vt:lpstr>
      <vt:lpstr>The Number of FCRA Lawsuits Continues to Rise </vt:lpstr>
      <vt:lpstr>The Fair Credit Reporting Act</vt:lpstr>
      <vt:lpstr>FCRA Not Strict Liability, but….</vt:lpstr>
      <vt:lpstr>FCRA Not Strict Liability, but….</vt:lpstr>
      <vt:lpstr>1681d(4) Reasonable Procedures </vt:lpstr>
      <vt:lpstr>1681e(a) Reasonable Procedures </vt:lpstr>
      <vt:lpstr>1681e(a) Reasonable Procedures </vt:lpstr>
      <vt:lpstr>1681e (e)(2)(A)+(B) Reasonable Procedures</vt:lpstr>
      <vt:lpstr>1681e(b) Reasonable Procedure</vt:lpstr>
      <vt:lpstr>1681e(b) Reasonable Procedure</vt:lpstr>
      <vt:lpstr> 1681i(a) Reinvestigation</vt:lpstr>
      <vt:lpstr>1681i(a)(5)(c) Reasonable Procedures</vt:lpstr>
      <vt:lpstr>1681k(a) “Strict Procedures” </vt:lpstr>
      <vt:lpstr>Must They Be In Writing?</vt:lpstr>
      <vt:lpstr>Why They Should Be In Writing</vt:lpstr>
      <vt:lpstr>Why They Should Be In Writing</vt:lpstr>
      <vt:lpstr>FCRA Compliance Manuals</vt:lpstr>
      <vt:lpstr>Procedure Can Overcome Liability</vt:lpstr>
      <vt:lpstr>Black v. Gen. Info. Sols. LLC</vt:lpstr>
      <vt:lpstr>Taylor v. Selection Management Systems, Inc.5  </vt:lpstr>
      <vt:lpstr>Contents of Your FCRA Compliance Manual</vt:lpstr>
      <vt:lpstr>Contents of Your FCRA Compliance Manual  </vt:lpstr>
      <vt:lpstr>Considerations 1681e(b) Accuracy Procedures </vt:lpstr>
      <vt:lpstr>Considerations 1681e(b) Accuracy Procedures (cont.)</vt:lpstr>
      <vt:lpstr>Considerations 1681i(a) Reinvestigation Procedures</vt:lpstr>
      <vt:lpstr>Considerations 1681i(a) Reinvestigation Procedures (cont.): </vt:lpstr>
      <vt:lpstr>Recommend 1681i(a) Reinvestigation Procedures (cont.): </vt:lpstr>
      <vt:lpstr>Recommend 1681i(a) Reinvestigation Procedures (cont.)</vt:lpstr>
      <vt:lpstr>Other Recommended Provisions for Your  FCRA Compliance Manual: </vt:lpstr>
      <vt:lpstr>About the Speaker</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Joyce</dc:creator>
  <cp:lastModifiedBy>Nancy Thomas</cp:lastModifiedBy>
  <cp:revision>92</cp:revision>
  <dcterms:created xsi:type="dcterms:W3CDTF">2011-01-07T17:36:16Z</dcterms:created>
  <dcterms:modified xsi:type="dcterms:W3CDTF">2022-12-20T21:35:37Z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y fmtid="{D5CDD505-2E9C-101B-9397-08002B2CF9AE}" pid="3" name="ContentTypeId">
    <vt:lpwstr>0x0101003CA6EF2C5F54424482D0BC5A209D50A4</vt:lpwstr>
  </property>
  <property fmtid="{D5CDD505-2E9C-101B-9397-08002B2CF9AE}" pid="4" name="MediaServiceImageTags">
    <vt:lpwstr/>
  </property>
</Properties>
</file>